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8" r:id="rId1"/>
    <p:sldMasterId id="2147483648" r:id="rId2"/>
  </p:sldMasterIdLst>
  <p:notesMasterIdLst>
    <p:notesMasterId r:id="rId34"/>
  </p:notesMasterIdLst>
  <p:sldIdLst>
    <p:sldId id="311" r:id="rId3"/>
    <p:sldId id="290" r:id="rId4"/>
    <p:sldId id="310" r:id="rId5"/>
    <p:sldId id="320" r:id="rId6"/>
    <p:sldId id="328" r:id="rId7"/>
    <p:sldId id="330" r:id="rId8"/>
    <p:sldId id="331" r:id="rId9"/>
    <p:sldId id="322" r:id="rId10"/>
    <p:sldId id="308" r:id="rId11"/>
    <p:sldId id="312" r:id="rId12"/>
    <p:sldId id="305" r:id="rId13"/>
    <p:sldId id="275" r:id="rId14"/>
    <p:sldId id="287" r:id="rId15"/>
    <p:sldId id="288" r:id="rId16"/>
    <p:sldId id="306" r:id="rId17"/>
    <p:sldId id="313" r:id="rId18"/>
    <p:sldId id="314" r:id="rId19"/>
    <p:sldId id="315" r:id="rId20"/>
    <p:sldId id="316" r:id="rId21"/>
    <p:sldId id="317" r:id="rId22"/>
    <p:sldId id="318" r:id="rId23"/>
    <p:sldId id="332" r:id="rId24"/>
    <p:sldId id="323" r:id="rId25"/>
    <p:sldId id="326" r:id="rId26"/>
    <p:sldId id="324" r:id="rId27"/>
    <p:sldId id="327" r:id="rId28"/>
    <p:sldId id="303" r:id="rId29"/>
    <p:sldId id="286" r:id="rId30"/>
    <p:sldId id="319" r:id="rId31"/>
    <p:sldId id="302" r:id="rId32"/>
    <p:sldId id="301" r:id="rId33"/>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C2424"/>
    <a:srgbClr val="355834"/>
    <a:srgbClr val="54B48C"/>
    <a:srgbClr val="40798C"/>
    <a:srgbClr val="B02E0C"/>
    <a:srgbClr val="14281D"/>
    <a:srgbClr val="EB4511"/>
    <a:srgbClr val="19535F"/>
    <a:srgbClr val="0B2027"/>
    <a:srgbClr val="D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FAB548C-2F06-447A-942B-F4BEEEFB9CED}" v="757" dt="2022-02-02T00:03:40.434"/>
    <p1510:client id="{203AA696-E012-417B-9319-1CDF8E3BC411}" v="2769" dt="2022-02-02T06:41:23.168"/>
    <p1510:client id="{3CA25240-7BFE-425C-BF60-5FB48B5F6BC5}" v="1686" dt="2022-02-01T22:06:04.575"/>
    <p1510:client id="{42A860ED-77CC-458D-A56F-96A972A58210}" v="93" dt="2022-02-01T21:51:19.727"/>
    <p1510:client id="{5E9CFC19-6982-4B62-B695-AD3711701BD3}" v="284" dt="2022-02-02T07:01:58.158"/>
    <p1510:client id="{777F3DCE-22EA-418F-AAE8-9E6CC2E00773}" v="2" dt="2022-02-01T09:35:25.523"/>
    <p1510:client id="{95B49133-923A-40E7-A109-606C35775528}" v="196" dt="2022-02-01T18:34:33.077"/>
    <p1510:client id="{E0E8C947-D4D1-4CEC-8142-743D47A16B0D}" v="288" dt="2022-02-01T16:11:20.869"/>
    <p1510:client id="{EA43B1DC-560A-4977-8541-594BAF72EAB1}" v="26" dt="2022-02-01T18:41:22.58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1544" autoAdjust="0"/>
  </p:normalViewPr>
  <p:slideViewPr>
    <p:cSldViewPr snapToGrid="0">
      <p:cViewPr varScale="1">
        <p:scale>
          <a:sx n="97" d="100"/>
          <a:sy n="97" d="100"/>
        </p:scale>
        <p:origin x="876" y="96"/>
      </p:cViewPr>
      <p:guideLst/>
    </p:cSldViewPr>
  </p:slideViewPr>
  <p:notesTextViewPr>
    <p:cViewPr>
      <p:scale>
        <a:sx n="150" d="100"/>
        <a:sy n="15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microsoft.com/office/2015/10/relationships/revisionInfo" Target="revisionInfo.xml"/><Relationship Id="rId21" Type="http://schemas.openxmlformats.org/officeDocument/2006/relationships/slide" Target="slides/slide19.xml"/><Relationship Id="rId34" Type="http://schemas.openxmlformats.org/officeDocument/2006/relationships/notesMaster" Target="notesMasters/notes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presProps" Target="presProps.xml"/><Relationship Id="rId8" Type="http://schemas.openxmlformats.org/officeDocument/2006/relationships/slide" Target="slides/slide6.xml"/><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F2BC018-4A55-4A91-B120-0E51980D7C34}" type="datetimeFigureOut">
              <a:rPr lang="fr-FR" smtClean="0"/>
              <a:t>05/02/2022</a:t>
            </a:fld>
            <a:endParaRPr lang="fr-F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C975A39-1F3B-4FD7-B86E-D712DE13F9CF}" type="slidenum">
              <a:rPr lang="fr-FR" smtClean="0"/>
              <a:t>‹#›</a:t>
            </a:fld>
            <a:endParaRPr lang="fr-FR"/>
          </a:p>
        </p:txBody>
      </p:sp>
    </p:spTree>
    <p:extLst>
      <p:ext uri="{BB962C8B-B14F-4D97-AF65-F5344CB8AC3E}">
        <p14:creationId xmlns:p14="http://schemas.microsoft.com/office/powerpoint/2010/main" val="8758261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forum.lefigaro.fr/forum/affich-53-merci-de-votre-reponse-ou-pour-votre-reponse" TargetMode="External"/><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endParaRPr lang="fr-FR">
              <a:cs typeface="Calibri"/>
            </a:endParaRPr>
          </a:p>
          <a:p>
            <a:pPr marL="0" lvl="0" indent="0" algn="l">
              <a:spcBef>
                <a:spcPts val="0"/>
              </a:spcBef>
              <a:spcAft>
                <a:spcPts val="0"/>
              </a:spcAft>
              <a:buNone/>
            </a:pPr>
            <a:endParaRPr lang="fr-FR">
              <a:cs typeface="Calibri"/>
            </a:endParaRPr>
          </a:p>
        </p:txBody>
      </p:sp>
      <p:sp>
        <p:nvSpPr>
          <p:cNvPr id="86" name="Google Shape;86;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dirty="0">
              <a:cs typeface="Calibri"/>
            </a:endParaRPr>
          </a:p>
        </p:txBody>
      </p:sp>
      <p:sp>
        <p:nvSpPr>
          <p:cNvPr id="4" name="Espace réservé du numéro de diapositive 3"/>
          <p:cNvSpPr>
            <a:spLocks noGrp="1"/>
          </p:cNvSpPr>
          <p:nvPr>
            <p:ph type="sldNum" sz="quarter" idx="5"/>
          </p:nvPr>
        </p:nvSpPr>
        <p:spPr/>
        <p:txBody>
          <a:bodyPr/>
          <a:lstStyle/>
          <a:p>
            <a:fld id="{1C975A39-1F3B-4FD7-B86E-D712DE13F9CF}" type="slidenum">
              <a:rPr lang="fr-FR" smtClean="0"/>
              <a:t>12</a:t>
            </a:fld>
            <a:endParaRPr lang="fr-FR"/>
          </a:p>
        </p:txBody>
      </p:sp>
    </p:spTree>
    <p:extLst>
      <p:ext uri="{BB962C8B-B14F-4D97-AF65-F5344CB8AC3E}">
        <p14:creationId xmlns:p14="http://schemas.microsoft.com/office/powerpoint/2010/main" val="31600264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5"/>
          </p:nvPr>
        </p:nvSpPr>
        <p:spPr/>
        <p:txBody>
          <a:bodyPr/>
          <a:lstStyle/>
          <a:p>
            <a:fld id="{1C975A39-1F3B-4FD7-B86E-D712DE13F9CF}" type="slidenum">
              <a:rPr lang="fr-FR" smtClean="0"/>
              <a:t>13</a:t>
            </a:fld>
            <a:endParaRPr lang="fr-FR"/>
          </a:p>
        </p:txBody>
      </p:sp>
    </p:spTree>
    <p:extLst>
      <p:ext uri="{BB962C8B-B14F-4D97-AF65-F5344CB8AC3E}">
        <p14:creationId xmlns:p14="http://schemas.microsoft.com/office/powerpoint/2010/main" val="9583913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dirty="0">
              <a:cs typeface="Calibri"/>
            </a:endParaRPr>
          </a:p>
        </p:txBody>
      </p:sp>
      <p:sp>
        <p:nvSpPr>
          <p:cNvPr id="4" name="Espace réservé du numéro de diapositive 3"/>
          <p:cNvSpPr>
            <a:spLocks noGrp="1"/>
          </p:cNvSpPr>
          <p:nvPr>
            <p:ph type="sldNum" sz="quarter" idx="5"/>
          </p:nvPr>
        </p:nvSpPr>
        <p:spPr/>
        <p:txBody>
          <a:bodyPr/>
          <a:lstStyle/>
          <a:p>
            <a:fld id="{1C975A39-1F3B-4FD7-B86E-D712DE13F9CF}" type="slidenum">
              <a:rPr lang="fr-FR" smtClean="0"/>
              <a:t>14</a:t>
            </a:fld>
            <a:endParaRPr lang="fr-FR"/>
          </a:p>
        </p:txBody>
      </p:sp>
    </p:spTree>
    <p:extLst>
      <p:ext uri="{BB962C8B-B14F-4D97-AF65-F5344CB8AC3E}">
        <p14:creationId xmlns:p14="http://schemas.microsoft.com/office/powerpoint/2010/main" val="15038057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C975A39-1F3B-4FD7-B86E-D712DE13F9CF}" type="slidenum">
              <a:rPr lang="fr-FR" smtClean="0"/>
              <a:t>15</a:t>
            </a:fld>
            <a:endParaRPr lang="fr-FR"/>
          </a:p>
        </p:txBody>
      </p:sp>
    </p:spTree>
    <p:extLst>
      <p:ext uri="{BB962C8B-B14F-4D97-AF65-F5344CB8AC3E}">
        <p14:creationId xmlns:p14="http://schemas.microsoft.com/office/powerpoint/2010/main" val="33104246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C975A39-1F3B-4FD7-B86E-D712DE13F9CF}" type="slidenum">
              <a:rPr lang="fr-FR" smtClean="0"/>
              <a:t>16</a:t>
            </a:fld>
            <a:endParaRPr lang="fr-FR"/>
          </a:p>
        </p:txBody>
      </p:sp>
    </p:spTree>
    <p:extLst>
      <p:ext uri="{BB962C8B-B14F-4D97-AF65-F5344CB8AC3E}">
        <p14:creationId xmlns:p14="http://schemas.microsoft.com/office/powerpoint/2010/main" val="22893993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C975A39-1F3B-4FD7-B86E-D712DE13F9CF}" type="slidenum">
              <a:rPr lang="fr-FR" smtClean="0"/>
              <a:t>17</a:t>
            </a:fld>
            <a:endParaRPr lang="fr-FR"/>
          </a:p>
        </p:txBody>
      </p:sp>
    </p:spTree>
    <p:extLst>
      <p:ext uri="{BB962C8B-B14F-4D97-AF65-F5344CB8AC3E}">
        <p14:creationId xmlns:p14="http://schemas.microsoft.com/office/powerpoint/2010/main" val="23408546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C975A39-1F3B-4FD7-B86E-D712DE13F9CF}" type="slidenum">
              <a:rPr lang="fr-FR" smtClean="0"/>
              <a:t>18</a:t>
            </a:fld>
            <a:endParaRPr lang="fr-FR"/>
          </a:p>
        </p:txBody>
      </p:sp>
    </p:spTree>
    <p:extLst>
      <p:ext uri="{BB962C8B-B14F-4D97-AF65-F5344CB8AC3E}">
        <p14:creationId xmlns:p14="http://schemas.microsoft.com/office/powerpoint/2010/main" val="23060905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C975A39-1F3B-4FD7-B86E-D712DE13F9CF}" type="slidenum">
              <a:rPr lang="fr-FR" smtClean="0"/>
              <a:t>19</a:t>
            </a:fld>
            <a:endParaRPr lang="fr-FR"/>
          </a:p>
        </p:txBody>
      </p:sp>
    </p:spTree>
    <p:extLst>
      <p:ext uri="{BB962C8B-B14F-4D97-AF65-F5344CB8AC3E}">
        <p14:creationId xmlns:p14="http://schemas.microsoft.com/office/powerpoint/2010/main" val="17542774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C975A39-1F3B-4FD7-B86E-D712DE13F9CF}" type="slidenum">
              <a:rPr lang="fr-FR" smtClean="0"/>
              <a:t>20</a:t>
            </a:fld>
            <a:endParaRPr lang="fr-FR"/>
          </a:p>
        </p:txBody>
      </p:sp>
    </p:spTree>
    <p:extLst>
      <p:ext uri="{BB962C8B-B14F-4D97-AF65-F5344CB8AC3E}">
        <p14:creationId xmlns:p14="http://schemas.microsoft.com/office/powerpoint/2010/main" val="3318505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1C975A39-1F3B-4FD7-B86E-D712DE13F9CF}" type="slidenum">
              <a:rPr lang="fr-FR" smtClean="0"/>
              <a:t>21</a:t>
            </a:fld>
            <a:endParaRPr lang="fr-FR"/>
          </a:p>
        </p:txBody>
      </p:sp>
    </p:spTree>
    <p:extLst>
      <p:ext uri="{BB962C8B-B14F-4D97-AF65-F5344CB8AC3E}">
        <p14:creationId xmlns:p14="http://schemas.microsoft.com/office/powerpoint/2010/main" val="5316067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1C975A39-1F3B-4FD7-B86E-D712DE13F9CF}" type="slidenum">
              <a:rPr lang="fr-FR" smtClean="0"/>
              <a:t>2</a:t>
            </a:fld>
            <a:endParaRPr lang="fr-FR"/>
          </a:p>
        </p:txBody>
      </p:sp>
    </p:spTree>
    <p:extLst>
      <p:ext uri="{BB962C8B-B14F-4D97-AF65-F5344CB8AC3E}">
        <p14:creationId xmlns:p14="http://schemas.microsoft.com/office/powerpoint/2010/main" val="200389391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1C975A39-1F3B-4FD7-B86E-D712DE13F9CF}" type="slidenum">
              <a:rPr lang="fr-FR" smtClean="0"/>
              <a:t>22</a:t>
            </a:fld>
            <a:endParaRPr lang="fr-FR"/>
          </a:p>
        </p:txBody>
      </p:sp>
    </p:spTree>
    <p:extLst>
      <p:ext uri="{BB962C8B-B14F-4D97-AF65-F5344CB8AC3E}">
        <p14:creationId xmlns:p14="http://schemas.microsoft.com/office/powerpoint/2010/main" val="23544939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AutoNum type="arabicPeriod"/>
            </a:pPr>
            <a:endParaRPr lang="en-GB" dirty="0"/>
          </a:p>
        </p:txBody>
      </p:sp>
      <p:sp>
        <p:nvSpPr>
          <p:cNvPr id="4" name="Slide Number Placeholder 3"/>
          <p:cNvSpPr>
            <a:spLocks noGrp="1"/>
          </p:cNvSpPr>
          <p:nvPr>
            <p:ph type="sldNum" sz="quarter" idx="5"/>
          </p:nvPr>
        </p:nvSpPr>
        <p:spPr/>
        <p:txBody>
          <a:bodyPr/>
          <a:lstStyle/>
          <a:p>
            <a:fld id="{1C975A39-1F3B-4FD7-B86E-D712DE13F9CF}" type="slidenum">
              <a:rPr lang="fr-FR" smtClean="0"/>
              <a:t>23</a:t>
            </a:fld>
            <a:endParaRPr lang="fr-FR"/>
          </a:p>
        </p:txBody>
      </p:sp>
    </p:spTree>
    <p:extLst>
      <p:ext uri="{BB962C8B-B14F-4D97-AF65-F5344CB8AC3E}">
        <p14:creationId xmlns:p14="http://schemas.microsoft.com/office/powerpoint/2010/main" val="4714373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C975A39-1F3B-4FD7-B86E-D712DE13F9CF}" type="slidenum">
              <a:rPr lang="fr-FR" smtClean="0"/>
              <a:t>24</a:t>
            </a:fld>
            <a:endParaRPr lang="fr-FR"/>
          </a:p>
        </p:txBody>
      </p:sp>
    </p:spTree>
    <p:extLst>
      <p:ext uri="{BB962C8B-B14F-4D97-AF65-F5344CB8AC3E}">
        <p14:creationId xmlns:p14="http://schemas.microsoft.com/office/powerpoint/2010/main" val="287508427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C975A39-1F3B-4FD7-B86E-D712DE13F9CF}" type="slidenum">
              <a:rPr lang="fr-FR" smtClean="0"/>
              <a:t>25</a:t>
            </a:fld>
            <a:endParaRPr lang="fr-FR"/>
          </a:p>
        </p:txBody>
      </p:sp>
    </p:spTree>
    <p:extLst>
      <p:ext uri="{BB962C8B-B14F-4D97-AF65-F5344CB8AC3E}">
        <p14:creationId xmlns:p14="http://schemas.microsoft.com/office/powerpoint/2010/main" val="104947558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1C975A39-1F3B-4FD7-B86E-D712DE13F9CF}" type="slidenum">
              <a:rPr lang="fr-FR" smtClean="0"/>
              <a:t>26</a:t>
            </a:fld>
            <a:endParaRPr lang="fr-FR"/>
          </a:p>
        </p:txBody>
      </p:sp>
    </p:spTree>
    <p:extLst>
      <p:ext uri="{BB962C8B-B14F-4D97-AF65-F5344CB8AC3E}">
        <p14:creationId xmlns:p14="http://schemas.microsoft.com/office/powerpoint/2010/main" val="48210891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 dirty="0">
              <a:cs typeface="Calibri"/>
            </a:endParaRPr>
          </a:p>
        </p:txBody>
      </p:sp>
      <p:sp>
        <p:nvSpPr>
          <p:cNvPr id="4" name="Slide Number Placeholder 3"/>
          <p:cNvSpPr>
            <a:spLocks noGrp="1"/>
          </p:cNvSpPr>
          <p:nvPr>
            <p:ph type="sldNum" sz="quarter" idx="5"/>
          </p:nvPr>
        </p:nvSpPr>
        <p:spPr/>
        <p:txBody>
          <a:bodyPr/>
          <a:lstStyle/>
          <a:p>
            <a:fld id="{1C975A39-1F3B-4FD7-B86E-D712DE13F9CF}" type="slidenum">
              <a:rPr lang="fr-FR" smtClean="0"/>
              <a:t>27</a:t>
            </a:fld>
            <a:endParaRPr lang="fr-FR"/>
          </a:p>
        </p:txBody>
      </p:sp>
    </p:spTree>
    <p:extLst>
      <p:ext uri="{BB962C8B-B14F-4D97-AF65-F5344CB8AC3E}">
        <p14:creationId xmlns:p14="http://schemas.microsoft.com/office/powerpoint/2010/main" val="277714118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1C975A39-1F3B-4FD7-B86E-D712DE13F9CF}" type="slidenum">
              <a:rPr lang="fr-FR" smtClean="0"/>
              <a:t>28</a:t>
            </a:fld>
            <a:endParaRPr lang="fr-FR"/>
          </a:p>
        </p:txBody>
      </p:sp>
    </p:spTree>
    <p:extLst>
      <p:ext uri="{BB962C8B-B14F-4D97-AF65-F5344CB8AC3E}">
        <p14:creationId xmlns:p14="http://schemas.microsoft.com/office/powerpoint/2010/main" val="179814651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1C975A39-1F3B-4FD7-B86E-D712DE13F9CF}" type="slidenum">
              <a:rPr lang="fr-FR" smtClean="0"/>
              <a:t>29</a:t>
            </a:fld>
            <a:endParaRPr lang="fr-FR"/>
          </a:p>
        </p:txBody>
      </p:sp>
    </p:spTree>
    <p:extLst>
      <p:ext uri="{BB962C8B-B14F-4D97-AF65-F5344CB8AC3E}">
        <p14:creationId xmlns:p14="http://schemas.microsoft.com/office/powerpoint/2010/main" val="218897190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p1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endParaRPr dirty="0"/>
          </a:p>
        </p:txBody>
      </p:sp>
      <p:sp>
        <p:nvSpPr>
          <p:cNvPr id="364" name="Google Shape;364;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p2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algn="l" fontAlgn="base"/>
            <a:r>
              <a:rPr lang="fr-FR" b="0" i="0" dirty="0">
                <a:solidFill>
                  <a:srgbClr val="163860"/>
                </a:solidFill>
                <a:effectLst/>
                <a:latin typeface="noto-serif"/>
              </a:rPr>
              <a:t>lorsque «merci» précède un verbe à l'infinitif, il est toujours suivi de la préposition «de». On dira ainsi «merci de m'écouter». Il est également d'usage de considérer que «merci pour» est employé pour introduire une action ou un fait à venir, qu'on espère ou qu'on enjoint. En disant </a:t>
            </a:r>
            <a:r>
              <a:rPr lang="fr-FR" b="0" i="0" dirty="0">
                <a:solidFill>
                  <a:srgbClr val="163860"/>
                </a:solidFill>
                <a:effectLst/>
                <a:latin typeface="inherit"/>
                <a:hlinkClick r:id="rId3"/>
              </a:rPr>
              <a:t>«merci pour votre attention»</a:t>
            </a:r>
            <a:r>
              <a:rPr lang="fr-FR" b="0" i="0" dirty="0">
                <a:solidFill>
                  <a:srgbClr val="163860"/>
                </a:solidFill>
                <a:effectLst/>
                <a:latin typeface="noto-serif"/>
              </a:rPr>
              <a:t>, on invite par avance l'assemblée à être attentive.</a:t>
            </a:r>
          </a:p>
          <a:p>
            <a:pPr algn="l" fontAlgn="base"/>
            <a:r>
              <a:rPr lang="fr-FR" b="0" i="0" dirty="0">
                <a:solidFill>
                  <a:srgbClr val="163860"/>
                </a:solidFill>
                <a:effectLst/>
                <a:latin typeface="noto-serif"/>
              </a:rPr>
              <a:t>En revanche, «merci de» est employé lorsqu'il s'agit d'un fait qui s'est effectivement produit. À la fin d'un discours, lorsque l'intervenant dit «merci de votre attention», il félicite a posteriori les auditeurs pour leur écoute. Girodet, lexicographe français, estime pour sa part que l'expression «merci de» appartient à un registre plus soutenu.</a:t>
            </a:r>
          </a:p>
          <a:p>
            <a:pPr algn="l" fontAlgn="base"/>
            <a:r>
              <a:rPr lang="fr-FR" b="0" i="0" dirty="0">
                <a:solidFill>
                  <a:srgbClr val="163860"/>
                </a:solidFill>
                <a:effectLst/>
                <a:latin typeface="noto-serif"/>
              </a:rPr>
              <a:t>Les deux expressions sont correctes. Toutefois, privilégions «merci de» pour être parfaitement bienséant.</a:t>
            </a:r>
          </a:p>
          <a:p>
            <a:pPr marL="171450" lvl="0" indent="-171450" algn="l" rtl="0">
              <a:spcBef>
                <a:spcPts val="0"/>
              </a:spcBef>
              <a:spcAft>
                <a:spcPts val="0"/>
              </a:spcAft>
              <a:buFont typeface="Arial" pitchFamily="34" charset="0"/>
              <a:buChar char="•"/>
            </a:pPr>
            <a:endParaRPr lang="en-US" dirty="0"/>
          </a:p>
        </p:txBody>
      </p:sp>
      <p:sp>
        <p:nvSpPr>
          <p:cNvPr id="462" name="Google Shape;462;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1C975A39-1F3B-4FD7-B86E-D712DE13F9CF}" type="slidenum">
              <a:rPr lang="fr-FR" smtClean="0"/>
              <a:t>3</a:t>
            </a:fld>
            <a:endParaRPr lang="fr-FR"/>
          </a:p>
        </p:txBody>
      </p:sp>
    </p:spTree>
    <p:extLst>
      <p:ext uri="{BB962C8B-B14F-4D97-AF65-F5344CB8AC3E}">
        <p14:creationId xmlns:p14="http://schemas.microsoft.com/office/powerpoint/2010/main" val="41956234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a:p>
        </p:txBody>
      </p:sp>
      <p:sp>
        <p:nvSpPr>
          <p:cNvPr id="4" name="Slide Number Placeholder 3"/>
          <p:cNvSpPr>
            <a:spLocks noGrp="1"/>
          </p:cNvSpPr>
          <p:nvPr>
            <p:ph type="sldNum" sz="quarter" idx="5"/>
          </p:nvPr>
        </p:nvSpPr>
        <p:spPr/>
        <p:txBody>
          <a:bodyPr/>
          <a:lstStyle/>
          <a:p>
            <a:fld id="{1C975A39-1F3B-4FD7-B86E-D712DE13F9CF}" type="slidenum">
              <a:rPr lang="fr-FR" smtClean="0"/>
              <a:t>5</a:t>
            </a:fld>
            <a:endParaRPr lang="fr-FR"/>
          </a:p>
        </p:txBody>
      </p:sp>
    </p:spTree>
    <p:extLst>
      <p:ext uri="{BB962C8B-B14F-4D97-AF65-F5344CB8AC3E}">
        <p14:creationId xmlns:p14="http://schemas.microsoft.com/office/powerpoint/2010/main" val="15917533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a:p>
        </p:txBody>
      </p:sp>
      <p:sp>
        <p:nvSpPr>
          <p:cNvPr id="4" name="Slide Number Placeholder 3"/>
          <p:cNvSpPr>
            <a:spLocks noGrp="1"/>
          </p:cNvSpPr>
          <p:nvPr>
            <p:ph type="sldNum" sz="quarter" idx="5"/>
          </p:nvPr>
        </p:nvSpPr>
        <p:spPr/>
        <p:txBody>
          <a:bodyPr/>
          <a:lstStyle/>
          <a:p>
            <a:fld id="{1C975A39-1F3B-4FD7-B86E-D712DE13F9CF}" type="slidenum">
              <a:rPr lang="fr-FR" smtClean="0"/>
              <a:t>6</a:t>
            </a:fld>
            <a:endParaRPr lang="fr-FR"/>
          </a:p>
        </p:txBody>
      </p:sp>
    </p:spTree>
    <p:extLst>
      <p:ext uri="{BB962C8B-B14F-4D97-AF65-F5344CB8AC3E}">
        <p14:creationId xmlns:p14="http://schemas.microsoft.com/office/powerpoint/2010/main" val="7180489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a:p>
        </p:txBody>
      </p:sp>
      <p:sp>
        <p:nvSpPr>
          <p:cNvPr id="4" name="Slide Number Placeholder 3"/>
          <p:cNvSpPr>
            <a:spLocks noGrp="1"/>
          </p:cNvSpPr>
          <p:nvPr>
            <p:ph type="sldNum" sz="quarter" idx="5"/>
          </p:nvPr>
        </p:nvSpPr>
        <p:spPr/>
        <p:txBody>
          <a:bodyPr/>
          <a:lstStyle/>
          <a:p>
            <a:fld id="{1C975A39-1F3B-4FD7-B86E-D712DE13F9CF}" type="slidenum">
              <a:rPr lang="fr-FR" smtClean="0"/>
              <a:t>7</a:t>
            </a:fld>
            <a:endParaRPr lang="fr-FR"/>
          </a:p>
        </p:txBody>
      </p:sp>
    </p:spTree>
    <p:extLst>
      <p:ext uri="{BB962C8B-B14F-4D97-AF65-F5344CB8AC3E}">
        <p14:creationId xmlns:p14="http://schemas.microsoft.com/office/powerpoint/2010/main" val="18421601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1C975A39-1F3B-4FD7-B86E-D712DE13F9CF}" type="slidenum">
              <a:rPr lang="fr-FR" smtClean="0"/>
              <a:t>8</a:t>
            </a:fld>
            <a:endParaRPr lang="fr-FR"/>
          </a:p>
        </p:txBody>
      </p:sp>
    </p:spTree>
    <p:extLst>
      <p:ext uri="{BB962C8B-B14F-4D97-AF65-F5344CB8AC3E}">
        <p14:creationId xmlns:p14="http://schemas.microsoft.com/office/powerpoint/2010/main" val="35630357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1C975A39-1F3B-4FD7-B86E-D712DE13F9CF}" type="slidenum">
              <a:rPr lang="fr-FR" smtClean="0"/>
              <a:t>9</a:t>
            </a:fld>
            <a:endParaRPr lang="fr-FR"/>
          </a:p>
        </p:txBody>
      </p:sp>
    </p:spTree>
    <p:extLst>
      <p:ext uri="{BB962C8B-B14F-4D97-AF65-F5344CB8AC3E}">
        <p14:creationId xmlns:p14="http://schemas.microsoft.com/office/powerpoint/2010/main" val="21513652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endParaRPr lang="fr-FR" dirty="0">
              <a:cs typeface="Calibri"/>
            </a:endParaRPr>
          </a:p>
        </p:txBody>
      </p:sp>
      <p:sp>
        <p:nvSpPr>
          <p:cNvPr id="4" name="Slide Number Placeholder 3"/>
          <p:cNvSpPr>
            <a:spLocks noGrp="1"/>
          </p:cNvSpPr>
          <p:nvPr>
            <p:ph type="sldNum" sz="quarter" idx="5"/>
          </p:nvPr>
        </p:nvSpPr>
        <p:spPr/>
        <p:txBody>
          <a:bodyPr/>
          <a:lstStyle/>
          <a:p>
            <a:fld id="{1C975A39-1F3B-4FD7-B86E-D712DE13F9CF}" type="slidenum">
              <a:rPr lang="fr-FR" smtClean="0"/>
              <a:t>10</a:t>
            </a:fld>
            <a:endParaRPr lang="fr-FR"/>
          </a:p>
        </p:txBody>
      </p:sp>
    </p:spTree>
    <p:extLst>
      <p:ext uri="{BB962C8B-B14F-4D97-AF65-F5344CB8AC3E}">
        <p14:creationId xmlns:p14="http://schemas.microsoft.com/office/powerpoint/2010/main" val="36502949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89F8CD-E0D0-4208-8E58-56252E287B0C}"/>
              </a:ext>
            </a:extLst>
          </p:cNvPr>
          <p:cNvSpPr>
            <a:spLocks noGrp="1"/>
          </p:cNvSpPr>
          <p:nvPr>
            <p:ph type="title"/>
          </p:nvPr>
        </p:nvSpPr>
        <p:spPr/>
        <p:txBody>
          <a:bodyPr/>
          <a:lstStyle/>
          <a:p>
            <a:r>
              <a:rPr lang="en-US"/>
              <a:t>Click to edit Master title style</a:t>
            </a:r>
            <a:endParaRPr lang="fr-FR"/>
          </a:p>
        </p:txBody>
      </p:sp>
      <p:sp>
        <p:nvSpPr>
          <p:cNvPr id="3" name="Date Placeholder 2">
            <a:extLst>
              <a:ext uri="{FF2B5EF4-FFF2-40B4-BE49-F238E27FC236}">
                <a16:creationId xmlns:a16="http://schemas.microsoft.com/office/drawing/2014/main" id="{0689ECBC-7CF3-4E8E-9783-5EE3CB948FCB}"/>
              </a:ext>
            </a:extLst>
          </p:cNvPr>
          <p:cNvSpPr>
            <a:spLocks noGrp="1"/>
          </p:cNvSpPr>
          <p:nvPr>
            <p:ph type="dt" sz="half" idx="10"/>
          </p:nvPr>
        </p:nvSpPr>
        <p:spPr/>
        <p:txBody>
          <a:bodyPr/>
          <a:lstStyle/>
          <a:p>
            <a:fld id="{61F618D5-B676-401C-BDD2-EB3A51AA574F}" type="datetimeFigureOut">
              <a:rPr lang="fr-FR" smtClean="0"/>
              <a:t>05/02/2022</a:t>
            </a:fld>
            <a:endParaRPr lang="fr-FR"/>
          </a:p>
        </p:txBody>
      </p:sp>
      <p:sp>
        <p:nvSpPr>
          <p:cNvPr id="4" name="Footer Placeholder 3">
            <a:extLst>
              <a:ext uri="{FF2B5EF4-FFF2-40B4-BE49-F238E27FC236}">
                <a16:creationId xmlns:a16="http://schemas.microsoft.com/office/drawing/2014/main" id="{06F48233-3164-4FAB-8517-930F158326EA}"/>
              </a:ext>
            </a:extLst>
          </p:cNvPr>
          <p:cNvSpPr>
            <a:spLocks noGrp="1"/>
          </p:cNvSpPr>
          <p:nvPr>
            <p:ph type="ftr" sz="quarter" idx="11"/>
          </p:nvPr>
        </p:nvSpPr>
        <p:spPr/>
        <p:txBody>
          <a:bodyPr/>
          <a:lstStyle/>
          <a:p>
            <a:endParaRPr lang="fr-FR"/>
          </a:p>
        </p:txBody>
      </p:sp>
      <p:sp>
        <p:nvSpPr>
          <p:cNvPr id="5" name="Slide Number Placeholder 4">
            <a:extLst>
              <a:ext uri="{FF2B5EF4-FFF2-40B4-BE49-F238E27FC236}">
                <a16:creationId xmlns:a16="http://schemas.microsoft.com/office/drawing/2014/main" id="{81F9B3AF-E324-494C-98DD-62D2937E13A8}"/>
              </a:ext>
            </a:extLst>
          </p:cNvPr>
          <p:cNvSpPr>
            <a:spLocks noGrp="1"/>
          </p:cNvSpPr>
          <p:nvPr>
            <p:ph type="sldNum" sz="quarter" idx="12"/>
          </p:nvPr>
        </p:nvSpPr>
        <p:spPr/>
        <p:txBody>
          <a:bodyPr/>
          <a:lstStyle/>
          <a:p>
            <a:fld id="{F157FAB8-E16D-4760-B270-A1781200DD78}" type="slidenum">
              <a:rPr lang="fr-FR" smtClean="0"/>
              <a:t>‹#›</a:t>
            </a:fld>
            <a:endParaRPr lang="fr-FR"/>
          </a:p>
        </p:txBody>
      </p:sp>
    </p:spTree>
    <p:extLst>
      <p:ext uri="{BB962C8B-B14F-4D97-AF65-F5344CB8AC3E}">
        <p14:creationId xmlns:p14="http://schemas.microsoft.com/office/powerpoint/2010/main" val="1179996926"/>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omparaison" type="twoTxTwoObj">
  <p:cSld name="TWO_OBJECTS_WITH_TEXT">
    <p:spTree>
      <p:nvGrpSpPr>
        <p:cNvPr id="1" name="Shape 40"/>
        <p:cNvGrpSpPr/>
        <p:nvPr/>
      </p:nvGrpSpPr>
      <p:grpSpPr>
        <a:xfrm>
          <a:off x="0" y="0"/>
          <a:ext cx="0" cy="0"/>
          <a:chOff x="0" y="0"/>
          <a:chExt cx="0" cy="0"/>
        </a:xfrm>
      </p:grpSpPr>
      <p:sp>
        <p:nvSpPr>
          <p:cNvPr id="41" name="Google Shape;41;p27"/>
          <p:cNvSpPr txBox="1">
            <a:spLocks noGrp="1"/>
          </p:cNvSpPr>
          <p:nvPr>
            <p:ph type="title"/>
          </p:nvPr>
        </p:nvSpPr>
        <p:spPr>
          <a:xfrm>
            <a:off x="609600" y="274639"/>
            <a:ext cx="109728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27"/>
          <p:cNvSpPr txBox="1">
            <a:spLocks noGrp="1"/>
          </p:cNvSpPr>
          <p:nvPr>
            <p:ph type="body" idx="1"/>
          </p:nvPr>
        </p:nvSpPr>
        <p:spPr>
          <a:xfrm>
            <a:off x="609600" y="1535113"/>
            <a:ext cx="5386917" cy="639763"/>
          </a:xfrm>
          <a:prstGeom prst="rect">
            <a:avLst/>
          </a:prstGeom>
          <a:noFill/>
          <a:ln>
            <a:noFill/>
          </a:ln>
        </p:spPr>
        <p:txBody>
          <a:bodyPr spcFirstLastPara="1" wrap="square" lIns="91425" tIns="45700" rIns="91425" bIns="45700" anchor="b" anchorCtr="0">
            <a:normAutofit/>
          </a:bodyPr>
          <a:lstStyle>
            <a:lvl1pPr marL="609585" lvl="0" indent="-304792" algn="l">
              <a:spcBef>
                <a:spcPts val="640"/>
              </a:spcBef>
              <a:spcAft>
                <a:spcPts val="0"/>
              </a:spcAft>
              <a:buClr>
                <a:schemeClr val="dk1"/>
              </a:buClr>
              <a:buSzPts val="2400"/>
              <a:buNone/>
              <a:defRPr sz="3200" b="1"/>
            </a:lvl1pPr>
            <a:lvl2pPr marL="1219170" lvl="1" indent="-304792" algn="l">
              <a:spcBef>
                <a:spcPts val="533"/>
              </a:spcBef>
              <a:spcAft>
                <a:spcPts val="0"/>
              </a:spcAft>
              <a:buClr>
                <a:schemeClr val="dk1"/>
              </a:buClr>
              <a:buSzPts val="2000"/>
              <a:buNone/>
              <a:defRPr sz="2667" b="1"/>
            </a:lvl2pPr>
            <a:lvl3pPr marL="1828754" lvl="2" indent="-304792" algn="l">
              <a:spcBef>
                <a:spcPts val="480"/>
              </a:spcBef>
              <a:spcAft>
                <a:spcPts val="0"/>
              </a:spcAft>
              <a:buClr>
                <a:schemeClr val="dk1"/>
              </a:buClr>
              <a:buSzPts val="1800"/>
              <a:buNone/>
              <a:defRPr sz="2400" b="1"/>
            </a:lvl3pPr>
            <a:lvl4pPr marL="2438339" lvl="3" indent="-304792" algn="l">
              <a:spcBef>
                <a:spcPts val="427"/>
              </a:spcBef>
              <a:spcAft>
                <a:spcPts val="0"/>
              </a:spcAft>
              <a:buClr>
                <a:schemeClr val="dk1"/>
              </a:buClr>
              <a:buSzPts val="1600"/>
              <a:buNone/>
              <a:defRPr sz="2133" b="1"/>
            </a:lvl4pPr>
            <a:lvl5pPr marL="3047924" lvl="4" indent="-304792" algn="l">
              <a:spcBef>
                <a:spcPts val="427"/>
              </a:spcBef>
              <a:spcAft>
                <a:spcPts val="0"/>
              </a:spcAft>
              <a:buClr>
                <a:schemeClr val="dk1"/>
              </a:buClr>
              <a:buSzPts val="1600"/>
              <a:buNone/>
              <a:defRPr sz="2133" b="1"/>
            </a:lvl5pPr>
            <a:lvl6pPr marL="3657509" lvl="5" indent="-304792" algn="l">
              <a:spcBef>
                <a:spcPts val="427"/>
              </a:spcBef>
              <a:spcAft>
                <a:spcPts val="0"/>
              </a:spcAft>
              <a:buClr>
                <a:schemeClr val="dk1"/>
              </a:buClr>
              <a:buSzPts val="1600"/>
              <a:buNone/>
              <a:defRPr sz="2133" b="1"/>
            </a:lvl6pPr>
            <a:lvl7pPr marL="4267093" lvl="6" indent="-304792" algn="l">
              <a:spcBef>
                <a:spcPts val="427"/>
              </a:spcBef>
              <a:spcAft>
                <a:spcPts val="0"/>
              </a:spcAft>
              <a:buClr>
                <a:schemeClr val="dk1"/>
              </a:buClr>
              <a:buSzPts val="1600"/>
              <a:buNone/>
              <a:defRPr sz="2133" b="1"/>
            </a:lvl7pPr>
            <a:lvl8pPr marL="4876678" lvl="7" indent="-304792" algn="l">
              <a:spcBef>
                <a:spcPts val="427"/>
              </a:spcBef>
              <a:spcAft>
                <a:spcPts val="0"/>
              </a:spcAft>
              <a:buClr>
                <a:schemeClr val="dk1"/>
              </a:buClr>
              <a:buSzPts val="1600"/>
              <a:buNone/>
              <a:defRPr sz="2133" b="1"/>
            </a:lvl8pPr>
            <a:lvl9pPr marL="5486263" lvl="8" indent="-304792" algn="l">
              <a:spcBef>
                <a:spcPts val="427"/>
              </a:spcBef>
              <a:spcAft>
                <a:spcPts val="0"/>
              </a:spcAft>
              <a:buClr>
                <a:schemeClr val="dk1"/>
              </a:buClr>
              <a:buSzPts val="1600"/>
              <a:buNone/>
              <a:defRPr sz="2133" b="1"/>
            </a:lvl9pPr>
          </a:lstStyle>
          <a:p>
            <a:endParaRPr/>
          </a:p>
        </p:txBody>
      </p:sp>
      <p:sp>
        <p:nvSpPr>
          <p:cNvPr id="43" name="Google Shape;43;p27"/>
          <p:cNvSpPr txBox="1">
            <a:spLocks noGrp="1"/>
          </p:cNvSpPr>
          <p:nvPr>
            <p:ph type="body" idx="2"/>
          </p:nvPr>
        </p:nvSpPr>
        <p:spPr>
          <a:xfrm>
            <a:off x="609600" y="2174875"/>
            <a:ext cx="5386917" cy="3951288"/>
          </a:xfrm>
          <a:prstGeom prst="rect">
            <a:avLst/>
          </a:prstGeom>
          <a:noFill/>
          <a:ln>
            <a:noFill/>
          </a:ln>
        </p:spPr>
        <p:txBody>
          <a:bodyPr spcFirstLastPara="1" wrap="square" lIns="91425" tIns="45700" rIns="91425" bIns="45700" anchor="t" anchorCtr="0">
            <a:normAutofit/>
          </a:bodyPr>
          <a:lstStyle>
            <a:lvl1pPr marL="609585" lvl="0" indent="-507987" algn="l">
              <a:spcBef>
                <a:spcPts val="640"/>
              </a:spcBef>
              <a:spcAft>
                <a:spcPts val="0"/>
              </a:spcAft>
              <a:buClr>
                <a:schemeClr val="dk1"/>
              </a:buClr>
              <a:buSzPts val="2400"/>
              <a:buChar char="•"/>
              <a:defRPr sz="3200"/>
            </a:lvl1pPr>
            <a:lvl2pPr marL="1219170" lvl="1" indent="-474121" algn="l">
              <a:spcBef>
                <a:spcPts val="533"/>
              </a:spcBef>
              <a:spcAft>
                <a:spcPts val="0"/>
              </a:spcAft>
              <a:buClr>
                <a:schemeClr val="dk1"/>
              </a:buClr>
              <a:buSzPts val="2000"/>
              <a:buChar char="–"/>
              <a:defRPr sz="2667"/>
            </a:lvl2pPr>
            <a:lvl3pPr marL="1828754" lvl="2" indent="-457189" algn="l">
              <a:spcBef>
                <a:spcPts val="480"/>
              </a:spcBef>
              <a:spcAft>
                <a:spcPts val="0"/>
              </a:spcAft>
              <a:buClr>
                <a:schemeClr val="dk1"/>
              </a:buClr>
              <a:buSzPts val="1800"/>
              <a:buChar char="•"/>
              <a:defRPr sz="2400"/>
            </a:lvl3pPr>
            <a:lvl4pPr marL="2438339" lvl="3" indent="-440256" algn="l">
              <a:spcBef>
                <a:spcPts val="427"/>
              </a:spcBef>
              <a:spcAft>
                <a:spcPts val="0"/>
              </a:spcAft>
              <a:buClr>
                <a:schemeClr val="dk1"/>
              </a:buClr>
              <a:buSzPts val="1600"/>
              <a:buChar char="–"/>
              <a:defRPr sz="2133"/>
            </a:lvl4pPr>
            <a:lvl5pPr marL="3047924" lvl="4" indent="-440256" algn="l">
              <a:spcBef>
                <a:spcPts val="427"/>
              </a:spcBef>
              <a:spcAft>
                <a:spcPts val="0"/>
              </a:spcAft>
              <a:buClr>
                <a:schemeClr val="dk1"/>
              </a:buClr>
              <a:buSzPts val="1600"/>
              <a:buChar char="»"/>
              <a:defRPr sz="2133"/>
            </a:lvl5pPr>
            <a:lvl6pPr marL="3657509" lvl="5" indent="-440256" algn="l">
              <a:spcBef>
                <a:spcPts val="427"/>
              </a:spcBef>
              <a:spcAft>
                <a:spcPts val="0"/>
              </a:spcAft>
              <a:buClr>
                <a:schemeClr val="dk1"/>
              </a:buClr>
              <a:buSzPts val="1600"/>
              <a:buChar char="•"/>
              <a:defRPr sz="2133"/>
            </a:lvl6pPr>
            <a:lvl7pPr marL="4267093" lvl="6" indent="-440256" algn="l">
              <a:spcBef>
                <a:spcPts val="427"/>
              </a:spcBef>
              <a:spcAft>
                <a:spcPts val="0"/>
              </a:spcAft>
              <a:buClr>
                <a:schemeClr val="dk1"/>
              </a:buClr>
              <a:buSzPts val="1600"/>
              <a:buChar char="•"/>
              <a:defRPr sz="2133"/>
            </a:lvl7pPr>
            <a:lvl8pPr marL="4876678" lvl="7" indent="-440256" algn="l">
              <a:spcBef>
                <a:spcPts val="427"/>
              </a:spcBef>
              <a:spcAft>
                <a:spcPts val="0"/>
              </a:spcAft>
              <a:buClr>
                <a:schemeClr val="dk1"/>
              </a:buClr>
              <a:buSzPts val="1600"/>
              <a:buChar char="•"/>
              <a:defRPr sz="2133"/>
            </a:lvl8pPr>
            <a:lvl9pPr marL="5486263" lvl="8" indent="-440256" algn="l">
              <a:spcBef>
                <a:spcPts val="427"/>
              </a:spcBef>
              <a:spcAft>
                <a:spcPts val="0"/>
              </a:spcAft>
              <a:buClr>
                <a:schemeClr val="dk1"/>
              </a:buClr>
              <a:buSzPts val="1600"/>
              <a:buChar char="•"/>
              <a:defRPr sz="2133"/>
            </a:lvl9pPr>
          </a:lstStyle>
          <a:p>
            <a:endParaRPr/>
          </a:p>
        </p:txBody>
      </p:sp>
      <p:sp>
        <p:nvSpPr>
          <p:cNvPr id="44" name="Google Shape;44;p27"/>
          <p:cNvSpPr txBox="1">
            <a:spLocks noGrp="1"/>
          </p:cNvSpPr>
          <p:nvPr>
            <p:ph type="body" idx="3"/>
          </p:nvPr>
        </p:nvSpPr>
        <p:spPr>
          <a:xfrm>
            <a:off x="6193369" y="1535113"/>
            <a:ext cx="5389033" cy="639763"/>
          </a:xfrm>
          <a:prstGeom prst="rect">
            <a:avLst/>
          </a:prstGeom>
          <a:noFill/>
          <a:ln>
            <a:noFill/>
          </a:ln>
        </p:spPr>
        <p:txBody>
          <a:bodyPr spcFirstLastPara="1" wrap="square" lIns="91425" tIns="45700" rIns="91425" bIns="45700" anchor="b" anchorCtr="0">
            <a:normAutofit/>
          </a:bodyPr>
          <a:lstStyle>
            <a:lvl1pPr marL="609585" lvl="0" indent="-304792" algn="l">
              <a:spcBef>
                <a:spcPts val="640"/>
              </a:spcBef>
              <a:spcAft>
                <a:spcPts val="0"/>
              </a:spcAft>
              <a:buClr>
                <a:schemeClr val="dk1"/>
              </a:buClr>
              <a:buSzPts val="2400"/>
              <a:buNone/>
              <a:defRPr sz="3200" b="1"/>
            </a:lvl1pPr>
            <a:lvl2pPr marL="1219170" lvl="1" indent="-304792" algn="l">
              <a:spcBef>
                <a:spcPts val="533"/>
              </a:spcBef>
              <a:spcAft>
                <a:spcPts val="0"/>
              </a:spcAft>
              <a:buClr>
                <a:schemeClr val="dk1"/>
              </a:buClr>
              <a:buSzPts val="2000"/>
              <a:buNone/>
              <a:defRPr sz="2667" b="1"/>
            </a:lvl2pPr>
            <a:lvl3pPr marL="1828754" lvl="2" indent="-304792" algn="l">
              <a:spcBef>
                <a:spcPts val="480"/>
              </a:spcBef>
              <a:spcAft>
                <a:spcPts val="0"/>
              </a:spcAft>
              <a:buClr>
                <a:schemeClr val="dk1"/>
              </a:buClr>
              <a:buSzPts val="1800"/>
              <a:buNone/>
              <a:defRPr sz="2400" b="1"/>
            </a:lvl3pPr>
            <a:lvl4pPr marL="2438339" lvl="3" indent="-304792" algn="l">
              <a:spcBef>
                <a:spcPts val="427"/>
              </a:spcBef>
              <a:spcAft>
                <a:spcPts val="0"/>
              </a:spcAft>
              <a:buClr>
                <a:schemeClr val="dk1"/>
              </a:buClr>
              <a:buSzPts val="1600"/>
              <a:buNone/>
              <a:defRPr sz="2133" b="1"/>
            </a:lvl4pPr>
            <a:lvl5pPr marL="3047924" lvl="4" indent="-304792" algn="l">
              <a:spcBef>
                <a:spcPts val="427"/>
              </a:spcBef>
              <a:spcAft>
                <a:spcPts val="0"/>
              </a:spcAft>
              <a:buClr>
                <a:schemeClr val="dk1"/>
              </a:buClr>
              <a:buSzPts val="1600"/>
              <a:buNone/>
              <a:defRPr sz="2133" b="1"/>
            </a:lvl5pPr>
            <a:lvl6pPr marL="3657509" lvl="5" indent="-304792" algn="l">
              <a:spcBef>
                <a:spcPts val="427"/>
              </a:spcBef>
              <a:spcAft>
                <a:spcPts val="0"/>
              </a:spcAft>
              <a:buClr>
                <a:schemeClr val="dk1"/>
              </a:buClr>
              <a:buSzPts val="1600"/>
              <a:buNone/>
              <a:defRPr sz="2133" b="1"/>
            </a:lvl6pPr>
            <a:lvl7pPr marL="4267093" lvl="6" indent="-304792" algn="l">
              <a:spcBef>
                <a:spcPts val="427"/>
              </a:spcBef>
              <a:spcAft>
                <a:spcPts val="0"/>
              </a:spcAft>
              <a:buClr>
                <a:schemeClr val="dk1"/>
              </a:buClr>
              <a:buSzPts val="1600"/>
              <a:buNone/>
              <a:defRPr sz="2133" b="1"/>
            </a:lvl7pPr>
            <a:lvl8pPr marL="4876678" lvl="7" indent="-304792" algn="l">
              <a:spcBef>
                <a:spcPts val="427"/>
              </a:spcBef>
              <a:spcAft>
                <a:spcPts val="0"/>
              </a:spcAft>
              <a:buClr>
                <a:schemeClr val="dk1"/>
              </a:buClr>
              <a:buSzPts val="1600"/>
              <a:buNone/>
              <a:defRPr sz="2133" b="1"/>
            </a:lvl8pPr>
            <a:lvl9pPr marL="5486263" lvl="8" indent="-304792" algn="l">
              <a:spcBef>
                <a:spcPts val="427"/>
              </a:spcBef>
              <a:spcAft>
                <a:spcPts val="0"/>
              </a:spcAft>
              <a:buClr>
                <a:schemeClr val="dk1"/>
              </a:buClr>
              <a:buSzPts val="1600"/>
              <a:buNone/>
              <a:defRPr sz="2133" b="1"/>
            </a:lvl9pPr>
          </a:lstStyle>
          <a:p>
            <a:endParaRPr/>
          </a:p>
        </p:txBody>
      </p:sp>
      <p:sp>
        <p:nvSpPr>
          <p:cNvPr id="45" name="Google Shape;45;p27"/>
          <p:cNvSpPr txBox="1">
            <a:spLocks noGrp="1"/>
          </p:cNvSpPr>
          <p:nvPr>
            <p:ph type="body" idx="4"/>
          </p:nvPr>
        </p:nvSpPr>
        <p:spPr>
          <a:xfrm>
            <a:off x="6193369" y="2174875"/>
            <a:ext cx="5389033" cy="3951288"/>
          </a:xfrm>
          <a:prstGeom prst="rect">
            <a:avLst/>
          </a:prstGeom>
          <a:noFill/>
          <a:ln>
            <a:noFill/>
          </a:ln>
        </p:spPr>
        <p:txBody>
          <a:bodyPr spcFirstLastPara="1" wrap="square" lIns="91425" tIns="45700" rIns="91425" bIns="45700" anchor="t" anchorCtr="0">
            <a:normAutofit/>
          </a:bodyPr>
          <a:lstStyle>
            <a:lvl1pPr marL="609585" lvl="0" indent="-507987" algn="l">
              <a:spcBef>
                <a:spcPts val="640"/>
              </a:spcBef>
              <a:spcAft>
                <a:spcPts val="0"/>
              </a:spcAft>
              <a:buClr>
                <a:schemeClr val="dk1"/>
              </a:buClr>
              <a:buSzPts val="2400"/>
              <a:buChar char="•"/>
              <a:defRPr sz="3200"/>
            </a:lvl1pPr>
            <a:lvl2pPr marL="1219170" lvl="1" indent="-474121" algn="l">
              <a:spcBef>
                <a:spcPts val="533"/>
              </a:spcBef>
              <a:spcAft>
                <a:spcPts val="0"/>
              </a:spcAft>
              <a:buClr>
                <a:schemeClr val="dk1"/>
              </a:buClr>
              <a:buSzPts val="2000"/>
              <a:buChar char="–"/>
              <a:defRPr sz="2667"/>
            </a:lvl2pPr>
            <a:lvl3pPr marL="1828754" lvl="2" indent="-457189" algn="l">
              <a:spcBef>
                <a:spcPts val="480"/>
              </a:spcBef>
              <a:spcAft>
                <a:spcPts val="0"/>
              </a:spcAft>
              <a:buClr>
                <a:schemeClr val="dk1"/>
              </a:buClr>
              <a:buSzPts val="1800"/>
              <a:buChar char="•"/>
              <a:defRPr sz="2400"/>
            </a:lvl3pPr>
            <a:lvl4pPr marL="2438339" lvl="3" indent="-440256" algn="l">
              <a:spcBef>
                <a:spcPts val="427"/>
              </a:spcBef>
              <a:spcAft>
                <a:spcPts val="0"/>
              </a:spcAft>
              <a:buClr>
                <a:schemeClr val="dk1"/>
              </a:buClr>
              <a:buSzPts val="1600"/>
              <a:buChar char="–"/>
              <a:defRPr sz="2133"/>
            </a:lvl4pPr>
            <a:lvl5pPr marL="3047924" lvl="4" indent="-440256" algn="l">
              <a:spcBef>
                <a:spcPts val="427"/>
              </a:spcBef>
              <a:spcAft>
                <a:spcPts val="0"/>
              </a:spcAft>
              <a:buClr>
                <a:schemeClr val="dk1"/>
              </a:buClr>
              <a:buSzPts val="1600"/>
              <a:buChar char="»"/>
              <a:defRPr sz="2133"/>
            </a:lvl5pPr>
            <a:lvl6pPr marL="3657509" lvl="5" indent="-440256" algn="l">
              <a:spcBef>
                <a:spcPts val="427"/>
              </a:spcBef>
              <a:spcAft>
                <a:spcPts val="0"/>
              </a:spcAft>
              <a:buClr>
                <a:schemeClr val="dk1"/>
              </a:buClr>
              <a:buSzPts val="1600"/>
              <a:buChar char="•"/>
              <a:defRPr sz="2133"/>
            </a:lvl6pPr>
            <a:lvl7pPr marL="4267093" lvl="6" indent="-440256" algn="l">
              <a:spcBef>
                <a:spcPts val="427"/>
              </a:spcBef>
              <a:spcAft>
                <a:spcPts val="0"/>
              </a:spcAft>
              <a:buClr>
                <a:schemeClr val="dk1"/>
              </a:buClr>
              <a:buSzPts val="1600"/>
              <a:buChar char="•"/>
              <a:defRPr sz="2133"/>
            </a:lvl7pPr>
            <a:lvl8pPr marL="4876678" lvl="7" indent="-440256" algn="l">
              <a:spcBef>
                <a:spcPts val="427"/>
              </a:spcBef>
              <a:spcAft>
                <a:spcPts val="0"/>
              </a:spcAft>
              <a:buClr>
                <a:schemeClr val="dk1"/>
              </a:buClr>
              <a:buSzPts val="1600"/>
              <a:buChar char="•"/>
              <a:defRPr sz="2133"/>
            </a:lvl8pPr>
            <a:lvl9pPr marL="5486263" lvl="8" indent="-440256" algn="l">
              <a:spcBef>
                <a:spcPts val="427"/>
              </a:spcBef>
              <a:spcAft>
                <a:spcPts val="0"/>
              </a:spcAft>
              <a:buClr>
                <a:schemeClr val="dk1"/>
              </a:buClr>
              <a:buSzPts val="1600"/>
              <a:buChar char="•"/>
              <a:defRPr sz="2133"/>
            </a:lvl9pPr>
          </a:lstStyle>
          <a:p>
            <a:endParaRPr/>
          </a:p>
        </p:txBody>
      </p:sp>
      <p:sp>
        <p:nvSpPr>
          <p:cNvPr id="46" name="Google Shape;46;p27"/>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27"/>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27"/>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pPr marL="0" lvl="0" indent="0" algn="r" rtl="0">
                <a:spcBef>
                  <a:spcPts val="0"/>
                </a:spcBef>
                <a:spcAft>
                  <a:spcPts val="0"/>
                </a:spcAft>
                <a:buNone/>
              </a:pPr>
              <a:t>‹#›</a:t>
            </a:fld>
            <a:endParaRPr/>
          </a:p>
        </p:txBody>
      </p:sp>
    </p:spTree>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re seul" type="titleOnly">
  <p:cSld name="TITLE_ONLY">
    <p:spTree>
      <p:nvGrpSpPr>
        <p:cNvPr id="1" name="Shape 49"/>
        <p:cNvGrpSpPr/>
        <p:nvPr/>
      </p:nvGrpSpPr>
      <p:grpSpPr>
        <a:xfrm>
          <a:off x="0" y="0"/>
          <a:ext cx="0" cy="0"/>
          <a:chOff x="0" y="0"/>
          <a:chExt cx="0" cy="0"/>
        </a:xfrm>
      </p:grpSpPr>
      <p:sp>
        <p:nvSpPr>
          <p:cNvPr id="50" name="Google Shape;50;p28"/>
          <p:cNvSpPr txBox="1">
            <a:spLocks noGrp="1"/>
          </p:cNvSpPr>
          <p:nvPr>
            <p:ph type="title"/>
          </p:nvPr>
        </p:nvSpPr>
        <p:spPr>
          <a:xfrm>
            <a:off x="609600" y="274639"/>
            <a:ext cx="109728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28"/>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28"/>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28"/>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pPr marL="0" lvl="0" indent="0" algn="r" rtl="0">
                <a:spcBef>
                  <a:spcPts val="0"/>
                </a:spcBef>
                <a:spcAft>
                  <a:spcPts val="0"/>
                </a:spcAft>
                <a:buNone/>
              </a:pPr>
              <a:t>‹#›</a:t>
            </a:fld>
            <a:endParaRPr/>
          </a:p>
        </p:txBody>
      </p:sp>
    </p:spTree>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Vide" type="blank">
  <p:cSld name="BLANK">
    <p:spTree>
      <p:nvGrpSpPr>
        <p:cNvPr id="1" name="Shape 54"/>
        <p:cNvGrpSpPr/>
        <p:nvPr/>
      </p:nvGrpSpPr>
      <p:grpSpPr>
        <a:xfrm>
          <a:off x="0" y="0"/>
          <a:ext cx="0" cy="0"/>
          <a:chOff x="0" y="0"/>
          <a:chExt cx="0" cy="0"/>
        </a:xfrm>
      </p:grpSpPr>
      <p:sp>
        <p:nvSpPr>
          <p:cNvPr id="55" name="Google Shape;55;p29"/>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29"/>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29"/>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pPr marL="0" lvl="0" indent="0" algn="r" rtl="0">
                <a:spcBef>
                  <a:spcPts val="0"/>
                </a:spcBef>
                <a:spcAft>
                  <a:spcPts val="0"/>
                </a:spcAft>
                <a:buNone/>
              </a:pPr>
              <a:t>‹#›</a:t>
            </a:fld>
            <a:endParaRPr/>
          </a:p>
        </p:txBody>
      </p:sp>
    </p:spTree>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ontenu avec légende" type="objTx">
  <p:cSld name="OBJECT_WITH_CAPTION_TEXT">
    <p:spTree>
      <p:nvGrpSpPr>
        <p:cNvPr id="1" name="Shape 58"/>
        <p:cNvGrpSpPr/>
        <p:nvPr/>
      </p:nvGrpSpPr>
      <p:grpSpPr>
        <a:xfrm>
          <a:off x="0" y="0"/>
          <a:ext cx="0" cy="0"/>
          <a:chOff x="0" y="0"/>
          <a:chExt cx="0" cy="0"/>
        </a:xfrm>
      </p:grpSpPr>
      <p:sp>
        <p:nvSpPr>
          <p:cNvPr id="59" name="Google Shape;59;p30"/>
          <p:cNvSpPr txBox="1">
            <a:spLocks noGrp="1"/>
          </p:cNvSpPr>
          <p:nvPr>
            <p:ph type="title"/>
          </p:nvPr>
        </p:nvSpPr>
        <p:spPr>
          <a:xfrm>
            <a:off x="609603" y="273049"/>
            <a:ext cx="4011084" cy="1162051"/>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667"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30"/>
          <p:cNvSpPr txBox="1">
            <a:spLocks noGrp="1"/>
          </p:cNvSpPr>
          <p:nvPr>
            <p:ph type="body" idx="1"/>
          </p:nvPr>
        </p:nvSpPr>
        <p:spPr>
          <a:xfrm>
            <a:off x="4766733" y="273053"/>
            <a:ext cx="6815667" cy="5853113"/>
          </a:xfrm>
          <a:prstGeom prst="rect">
            <a:avLst/>
          </a:prstGeom>
          <a:noFill/>
          <a:ln>
            <a:noFill/>
          </a:ln>
        </p:spPr>
        <p:txBody>
          <a:bodyPr spcFirstLastPara="1" wrap="square" lIns="91425" tIns="45700" rIns="91425" bIns="45700" anchor="t" anchorCtr="0">
            <a:normAutofit/>
          </a:bodyPr>
          <a:lstStyle>
            <a:lvl1pPr marL="609570" lvl="0" indent="-575704" algn="l">
              <a:spcBef>
                <a:spcPts val="853"/>
              </a:spcBef>
              <a:spcAft>
                <a:spcPts val="0"/>
              </a:spcAft>
              <a:buClr>
                <a:schemeClr val="dk1"/>
              </a:buClr>
              <a:buSzPts val="3200"/>
              <a:buChar char="•"/>
              <a:defRPr sz="4267"/>
            </a:lvl1pPr>
            <a:lvl2pPr marL="1219140" lvl="1" indent="-541840" algn="l">
              <a:spcBef>
                <a:spcPts val="747"/>
              </a:spcBef>
              <a:spcAft>
                <a:spcPts val="0"/>
              </a:spcAft>
              <a:buClr>
                <a:schemeClr val="dk1"/>
              </a:buClr>
              <a:buSzPts val="2800"/>
              <a:buChar char="–"/>
              <a:defRPr sz="3733"/>
            </a:lvl2pPr>
            <a:lvl3pPr marL="1828709" lvl="2" indent="-507974" algn="l">
              <a:spcBef>
                <a:spcPts val="640"/>
              </a:spcBef>
              <a:spcAft>
                <a:spcPts val="0"/>
              </a:spcAft>
              <a:buClr>
                <a:schemeClr val="dk1"/>
              </a:buClr>
              <a:buSzPts val="2400"/>
              <a:buChar char="•"/>
              <a:defRPr sz="3200"/>
            </a:lvl3pPr>
            <a:lvl4pPr marL="2438278" lvl="3" indent="-474109" algn="l">
              <a:spcBef>
                <a:spcPts val="533"/>
              </a:spcBef>
              <a:spcAft>
                <a:spcPts val="0"/>
              </a:spcAft>
              <a:buClr>
                <a:schemeClr val="dk1"/>
              </a:buClr>
              <a:buSzPts val="2000"/>
              <a:buChar char="–"/>
              <a:defRPr sz="2667"/>
            </a:lvl4pPr>
            <a:lvl5pPr marL="3047848" lvl="4" indent="-474109" algn="l">
              <a:spcBef>
                <a:spcPts val="533"/>
              </a:spcBef>
              <a:spcAft>
                <a:spcPts val="0"/>
              </a:spcAft>
              <a:buClr>
                <a:schemeClr val="dk1"/>
              </a:buClr>
              <a:buSzPts val="2000"/>
              <a:buChar char="»"/>
              <a:defRPr sz="2667"/>
            </a:lvl5pPr>
            <a:lvl6pPr marL="3657418" lvl="5" indent="-474109" algn="l">
              <a:spcBef>
                <a:spcPts val="533"/>
              </a:spcBef>
              <a:spcAft>
                <a:spcPts val="0"/>
              </a:spcAft>
              <a:buClr>
                <a:schemeClr val="dk1"/>
              </a:buClr>
              <a:buSzPts val="2000"/>
              <a:buChar char="•"/>
              <a:defRPr sz="2667"/>
            </a:lvl6pPr>
            <a:lvl7pPr marL="4266987" lvl="6" indent="-474109" algn="l">
              <a:spcBef>
                <a:spcPts val="533"/>
              </a:spcBef>
              <a:spcAft>
                <a:spcPts val="0"/>
              </a:spcAft>
              <a:buClr>
                <a:schemeClr val="dk1"/>
              </a:buClr>
              <a:buSzPts val="2000"/>
              <a:buChar char="•"/>
              <a:defRPr sz="2667"/>
            </a:lvl7pPr>
            <a:lvl8pPr marL="4876557" lvl="7" indent="-474109" algn="l">
              <a:spcBef>
                <a:spcPts val="533"/>
              </a:spcBef>
              <a:spcAft>
                <a:spcPts val="0"/>
              </a:spcAft>
              <a:buClr>
                <a:schemeClr val="dk1"/>
              </a:buClr>
              <a:buSzPts val="2000"/>
              <a:buChar char="•"/>
              <a:defRPr sz="2667"/>
            </a:lvl8pPr>
            <a:lvl9pPr marL="5486126" lvl="8" indent="-474109" algn="l">
              <a:spcBef>
                <a:spcPts val="533"/>
              </a:spcBef>
              <a:spcAft>
                <a:spcPts val="0"/>
              </a:spcAft>
              <a:buClr>
                <a:schemeClr val="dk1"/>
              </a:buClr>
              <a:buSzPts val="2000"/>
              <a:buChar char="•"/>
              <a:defRPr sz="2667"/>
            </a:lvl9pPr>
          </a:lstStyle>
          <a:p>
            <a:endParaRPr/>
          </a:p>
        </p:txBody>
      </p:sp>
      <p:sp>
        <p:nvSpPr>
          <p:cNvPr id="61" name="Google Shape;61;p30"/>
          <p:cNvSpPr txBox="1">
            <a:spLocks noGrp="1"/>
          </p:cNvSpPr>
          <p:nvPr>
            <p:ph type="body" idx="2"/>
          </p:nvPr>
        </p:nvSpPr>
        <p:spPr>
          <a:xfrm>
            <a:off x="609603" y="1435103"/>
            <a:ext cx="4011084" cy="4691063"/>
          </a:xfrm>
          <a:prstGeom prst="rect">
            <a:avLst/>
          </a:prstGeom>
          <a:noFill/>
          <a:ln>
            <a:noFill/>
          </a:ln>
        </p:spPr>
        <p:txBody>
          <a:bodyPr spcFirstLastPara="1" wrap="square" lIns="91425" tIns="45700" rIns="91425" bIns="45700" anchor="t" anchorCtr="0">
            <a:normAutofit/>
          </a:bodyPr>
          <a:lstStyle>
            <a:lvl1pPr marL="609570" lvl="0" indent="-304784" algn="l">
              <a:spcBef>
                <a:spcPts val="373"/>
              </a:spcBef>
              <a:spcAft>
                <a:spcPts val="0"/>
              </a:spcAft>
              <a:buClr>
                <a:schemeClr val="dk1"/>
              </a:buClr>
              <a:buSzPts val="1400"/>
              <a:buNone/>
              <a:defRPr sz="1867"/>
            </a:lvl1pPr>
            <a:lvl2pPr marL="1219140" lvl="1" indent="-304784" algn="l">
              <a:spcBef>
                <a:spcPts val="320"/>
              </a:spcBef>
              <a:spcAft>
                <a:spcPts val="0"/>
              </a:spcAft>
              <a:buClr>
                <a:schemeClr val="dk1"/>
              </a:buClr>
              <a:buSzPts val="1200"/>
              <a:buNone/>
              <a:defRPr sz="1600"/>
            </a:lvl2pPr>
            <a:lvl3pPr marL="1828709" lvl="2" indent="-304784" algn="l">
              <a:spcBef>
                <a:spcPts val="267"/>
              </a:spcBef>
              <a:spcAft>
                <a:spcPts val="0"/>
              </a:spcAft>
              <a:buClr>
                <a:schemeClr val="dk1"/>
              </a:buClr>
              <a:buSzPts val="1000"/>
              <a:buNone/>
              <a:defRPr sz="1333"/>
            </a:lvl3pPr>
            <a:lvl4pPr marL="2438278" lvl="3" indent="-304784" algn="l">
              <a:spcBef>
                <a:spcPts val="240"/>
              </a:spcBef>
              <a:spcAft>
                <a:spcPts val="0"/>
              </a:spcAft>
              <a:buClr>
                <a:schemeClr val="dk1"/>
              </a:buClr>
              <a:buSzPts val="900"/>
              <a:buNone/>
              <a:defRPr sz="1200"/>
            </a:lvl4pPr>
            <a:lvl5pPr marL="3047848" lvl="4" indent="-304784" algn="l">
              <a:spcBef>
                <a:spcPts val="240"/>
              </a:spcBef>
              <a:spcAft>
                <a:spcPts val="0"/>
              </a:spcAft>
              <a:buClr>
                <a:schemeClr val="dk1"/>
              </a:buClr>
              <a:buSzPts val="900"/>
              <a:buNone/>
              <a:defRPr sz="1200"/>
            </a:lvl5pPr>
            <a:lvl6pPr marL="3657418" lvl="5" indent="-304784" algn="l">
              <a:spcBef>
                <a:spcPts val="240"/>
              </a:spcBef>
              <a:spcAft>
                <a:spcPts val="0"/>
              </a:spcAft>
              <a:buClr>
                <a:schemeClr val="dk1"/>
              </a:buClr>
              <a:buSzPts val="900"/>
              <a:buNone/>
              <a:defRPr sz="1200"/>
            </a:lvl6pPr>
            <a:lvl7pPr marL="4266987" lvl="6" indent="-304784" algn="l">
              <a:spcBef>
                <a:spcPts val="240"/>
              </a:spcBef>
              <a:spcAft>
                <a:spcPts val="0"/>
              </a:spcAft>
              <a:buClr>
                <a:schemeClr val="dk1"/>
              </a:buClr>
              <a:buSzPts val="900"/>
              <a:buNone/>
              <a:defRPr sz="1200"/>
            </a:lvl7pPr>
            <a:lvl8pPr marL="4876557" lvl="7" indent="-304784" algn="l">
              <a:spcBef>
                <a:spcPts val="240"/>
              </a:spcBef>
              <a:spcAft>
                <a:spcPts val="0"/>
              </a:spcAft>
              <a:buClr>
                <a:schemeClr val="dk1"/>
              </a:buClr>
              <a:buSzPts val="900"/>
              <a:buNone/>
              <a:defRPr sz="1200"/>
            </a:lvl8pPr>
            <a:lvl9pPr marL="5486126" lvl="8" indent="-304784" algn="l">
              <a:spcBef>
                <a:spcPts val="240"/>
              </a:spcBef>
              <a:spcAft>
                <a:spcPts val="0"/>
              </a:spcAft>
              <a:buClr>
                <a:schemeClr val="dk1"/>
              </a:buClr>
              <a:buSzPts val="900"/>
              <a:buNone/>
              <a:defRPr sz="1200"/>
            </a:lvl9pPr>
          </a:lstStyle>
          <a:p>
            <a:endParaRPr/>
          </a:p>
        </p:txBody>
      </p:sp>
      <p:sp>
        <p:nvSpPr>
          <p:cNvPr id="62" name="Google Shape;62;p30"/>
          <p:cNvSpPr txBox="1">
            <a:spLocks noGrp="1"/>
          </p:cNvSpPr>
          <p:nvPr>
            <p:ph type="dt" idx="10"/>
          </p:nvPr>
        </p:nvSpPr>
        <p:spPr>
          <a:xfrm>
            <a:off x="609600" y="6356352"/>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30"/>
          <p:cNvSpPr txBox="1">
            <a:spLocks noGrp="1"/>
          </p:cNvSpPr>
          <p:nvPr>
            <p:ph type="ftr" idx="11"/>
          </p:nvPr>
        </p:nvSpPr>
        <p:spPr>
          <a:xfrm>
            <a:off x="4165600" y="6356352"/>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30"/>
          <p:cNvSpPr txBox="1">
            <a:spLocks noGrp="1"/>
          </p:cNvSpPr>
          <p:nvPr>
            <p:ph type="sldNum" idx="12"/>
          </p:nvPr>
        </p:nvSpPr>
        <p:spPr>
          <a:xfrm>
            <a:off x="8737600" y="6356352"/>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pPr marL="0" lvl="0" indent="0" algn="r" rtl="0">
                <a:spcBef>
                  <a:spcPts val="0"/>
                </a:spcBef>
                <a:spcAft>
                  <a:spcPts val="0"/>
                </a:spcAft>
                <a:buNone/>
              </a:pPr>
              <a:t>‹#›</a:t>
            </a:fld>
            <a:endParaRPr/>
          </a:p>
        </p:txBody>
      </p:sp>
    </p:spTree>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Image avec légende" type="picTx">
  <p:cSld name="PICTURE_WITH_CAPTION_TEXT">
    <p:spTree>
      <p:nvGrpSpPr>
        <p:cNvPr id="1" name="Shape 65"/>
        <p:cNvGrpSpPr/>
        <p:nvPr/>
      </p:nvGrpSpPr>
      <p:grpSpPr>
        <a:xfrm>
          <a:off x="0" y="0"/>
          <a:ext cx="0" cy="0"/>
          <a:chOff x="0" y="0"/>
          <a:chExt cx="0" cy="0"/>
        </a:xfrm>
      </p:grpSpPr>
      <p:sp>
        <p:nvSpPr>
          <p:cNvPr id="66" name="Google Shape;66;p31"/>
          <p:cNvSpPr txBox="1">
            <a:spLocks noGrp="1"/>
          </p:cNvSpPr>
          <p:nvPr>
            <p:ph type="title"/>
          </p:nvPr>
        </p:nvSpPr>
        <p:spPr>
          <a:xfrm>
            <a:off x="2389717" y="4800601"/>
            <a:ext cx="7315200" cy="566739"/>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667"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31"/>
          <p:cNvSpPr>
            <a:spLocks noGrp="1"/>
          </p:cNvSpPr>
          <p:nvPr>
            <p:ph type="pic" idx="2"/>
          </p:nvPr>
        </p:nvSpPr>
        <p:spPr>
          <a:xfrm>
            <a:off x="2389717" y="612775"/>
            <a:ext cx="7315200" cy="4114800"/>
          </a:xfrm>
          <a:prstGeom prst="rect">
            <a:avLst/>
          </a:prstGeom>
          <a:noFill/>
          <a:ln>
            <a:noFill/>
          </a:ln>
        </p:spPr>
        <p:txBody>
          <a:bodyPr spcFirstLastPara="1" wrap="square" lIns="91425" tIns="45700" rIns="91425" bIns="45700" anchor="t" anchorCtr="0">
            <a:normAutofit/>
          </a:bodyPr>
          <a:lstStyle>
            <a:lvl1pPr marR="0" lvl="0" algn="l" rtl="0">
              <a:spcBef>
                <a:spcPts val="853"/>
              </a:spcBef>
              <a:spcAft>
                <a:spcPts val="0"/>
              </a:spcAft>
              <a:buClr>
                <a:schemeClr val="dk1"/>
              </a:buClr>
              <a:buSzPts val="3200"/>
              <a:buFont typeface="Arial"/>
              <a:buNone/>
              <a:defRPr sz="4267" b="0" i="0" u="none" strike="noStrike" cap="none">
                <a:solidFill>
                  <a:schemeClr val="dk1"/>
                </a:solidFill>
                <a:latin typeface="Calibri"/>
                <a:ea typeface="Calibri"/>
                <a:cs typeface="Calibri"/>
                <a:sym typeface="Calibri"/>
              </a:defRPr>
            </a:lvl1pPr>
            <a:lvl2pPr marR="0" lvl="1" algn="l" rtl="0">
              <a:spcBef>
                <a:spcPts val="747"/>
              </a:spcBef>
              <a:spcAft>
                <a:spcPts val="0"/>
              </a:spcAft>
              <a:buClr>
                <a:schemeClr val="dk1"/>
              </a:buClr>
              <a:buSzPts val="2800"/>
              <a:buFont typeface="Arial"/>
              <a:buNone/>
              <a:defRPr sz="3733" b="0" i="0" u="none" strike="noStrike" cap="none">
                <a:solidFill>
                  <a:schemeClr val="dk1"/>
                </a:solidFill>
                <a:latin typeface="Calibri"/>
                <a:ea typeface="Calibri"/>
                <a:cs typeface="Calibri"/>
                <a:sym typeface="Calibri"/>
              </a:defRPr>
            </a:lvl2pPr>
            <a:lvl3pPr marR="0" lvl="2" algn="l" rtl="0">
              <a:spcBef>
                <a:spcPts val="640"/>
              </a:spcBef>
              <a:spcAft>
                <a:spcPts val="0"/>
              </a:spcAft>
              <a:buClr>
                <a:schemeClr val="dk1"/>
              </a:buClr>
              <a:buSzPts val="2400"/>
              <a:buFont typeface="Arial"/>
              <a:buNone/>
              <a:defRPr sz="3200" b="0" i="0" u="none" strike="noStrike" cap="none">
                <a:solidFill>
                  <a:schemeClr val="dk1"/>
                </a:solidFill>
                <a:latin typeface="Calibri"/>
                <a:ea typeface="Calibri"/>
                <a:cs typeface="Calibri"/>
                <a:sym typeface="Calibri"/>
              </a:defRPr>
            </a:lvl3pPr>
            <a:lvl4pPr marR="0" lvl="3" algn="l" rtl="0">
              <a:spcBef>
                <a:spcPts val="533"/>
              </a:spcBef>
              <a:spcAft>
                <a:spcPts val="0"/>
              </a:spcAft>
              <a:buClr>
                <a:schemeClr val="dk1"/>
              </a:buClr>
              <a:buSzPts val="2000"/>
              <a:buFont typeface="Arial"/>
              <a:buNone/>
              <a:defRPr sz="2667" b="0" i="0" u="none" strike="noStrike" cap="none">
                <a:solidFill>
                  <a:schemeClr val="dk1"/>
                </a:solidFill>
                <a:latin typeface="Calibri"/>
                <a:ea typeface="Calibri"/>
                <a:cs typeface="Calibri"/>
                <a:sym typeface="Calibri"/>
              </a:defRPr>
            </a:lvl4pPr>
            <a:lvl5pPr marR="0" lvl="4" algn="l" rtl="0">
              <a:spcBef>
                <a:spcPts val="533"/>
              </a:spcBef>
              <a:spcAft>
                <a:spcPts val="0"/>
              </a:spcAft>
              <a:buClr>
                <a:schemeClr val="dk1"/>
              </a:buClr>
              <a:buSzPts val="2000"/>
              <a:buFont typeface="Arial"/>
              <a:buNone/>
              <a:defRPr sz="2667" b="0" i="0" u="none" strike="noStrike" cap="none">
                <a:solidFill>
                  <a:schemeClr val="dk1"/>
                </a:solidFill>
                <a:latin typeface="Calibri"/>
                <a:ea typeface="Calibri"/>
                <a:cs typeface="Calibri"/>
                <a:sym typeface="Calibri"/>
              </a:defRPr>
            </a:lvl5pPr>
            <a:lvl6pPr marR="0" lvl="5" algn="l" rtl="0">
              <a:spcBef>
                <a:spcPts val="533"/>
              </a:spcBef>
              <a:spcAft>
                <a:spcPts val="0"/>
              </a:spcAft>
              <a:buClr>
                <a:schemeClr val="dk1"/>
              </a:buClr>
              <a:buSzPts val="2000"/>
              <a:buFont typeface="Arial"/>
              <a:buNone/>
              <a:defRPr sz="2667" b="0" i="0" u="none" strike="noStrike" cap="none">
                <a:solidFill>
                  <a:schemeClr val="dk1"/>
                </a:solidFill>
                <a:latin typeface="Calibri"/>
                <a:ea typeface="Calibri"/>
                <a:cs typeface="Calibri"/>
                <a:sym typeface="Calibri"/>
              </a:defRPr>
            </a:lvl6pPr>
            <a:lvl7pPr marR="0" lvl="6" algn="l" rtl="0">
              <a:spcBef>
                <a:spcPts val="533"/>
              </a:spcBef>
              <a:spcAft>
                <a:spcPts val="0"/>
              </a:spcAft>
              <a:buClr>
                <a:schemeClr val="dk1"/>
              </a:buClr>
              <a:buSzPts val="2000"/>
              <a:buFont typeface="Arial"/>
              <a:buNone/>
              <a:defRPr sz="2667" b="0" i="0" u="none" strike="noStrike" cap="none">
                <a:solidFill>
                  <a:schemeClr val="dk1"/>
                </a:solidFill>
                <a:latin typeface="Calibri"/>
                <a:ea typeface="Calibri"/>
                <a:cs typeface="Calibri"/>
                <a:sym typeface="Calibri"/>
              </a:defRPr>
            </a:lvl7pPr>
            <a:lvl8pPr marR="0" lvl="7" algn="l" rtl="0">
              <a:spcBef>
                <a:spcPts val="533"/>
              </a:spcBef>
              <a:spcAft>
                <a:spcPts val="0"/>
              </a:spcAft>
              <a:buClr>
                <a:schemeClr val="dk1"/>
              </a:buClr>
              <a:buSzPts val="2000"/>
              <a:buFont typeface="Arial"/>
              <a:buNone/>
              <a:defRPr sz="2667" b="0" i="0" u="none" strike="noStrike" cap="none">
                <a:solidFill>
                  <a:schemeClr val="dk1"/>
                </a:solidFill>
                <a:latin typeface="Calibri"/>
                <a:ea typeface="Calibri"/>
                <a:cs typeface="Calibri"/>
                <a:sym typeface="Calibri"/>
              </a:defRPr>
            </a:lvl8pPr>
            <a:lvl9pPr marR="0" lvl="8" algn="l" rtl="0">
              <a:spcBef>
                <a:spcPts val="533"/>
              </a:spcBef>
              <a:spcAft>
                <a:spcPts val="0"/>
              </a:spcAft>
              <a:buClr>
                <a:schemeClr val="dk1"/>
              </a:buClr>
              <a:buSzPts val="2000"/>
              <a:buFont typeface="Arial"/>
              <a:buNone/>
              <a:defRPr sz="2667" b="0" i="0" u="none" strike="noStrike" cap="none">
                <a:solidFill>
                  <a:schemeClr val="dk1"/>
                </a:solidFill>
                <a:latin typeface="Calibri"/>
                <a:ea typeface="Calibri"/>
                <a:cs typeface="Calibri"/>
                <a:sym typeface="Calibri"/>
              </a:defRPr>
            </a:lvl9pPr>
          </a:lstStyle>
          <a:p>
            <a:endParaRPr/>
          </a:p>
        </p:txBody>
      </p:sp>
      <p:sp>
        <p:nvSpPr>
          <p:cNvPr id="68" name="Google Shape;68;p31"/>
          <p:cNvSpPr txBox="1">
            <a:spLocks noGrp="1"/>
          </p:cNvSpPr>
          <p:nvPr>
            <p:ph type="body" idx="1"/>
          </p:nvPr>
        </p:nvSpPr>
        <p:spPr>
          <a:xfrm>
            <a:off x="2389717" y="5367339"/>
            <a:ext cx="7315200" cy="804863"/>
          </a:xfrm>
          <a:prstGeom prst="rect">
            <a:avLst/>
          </a:prstGeom>
          <a:noFill/>
          <a:ln>
            <a:noFill/>
          </a:ln>
        </p:spPr>
        <p:txBody>
          <a:bodyPr spcFirstLastPara="1" wrap="square" lIns="91425" tIns="45700" rIns="91425" bIns="45700" anchor="t" anchorCtr="0">
            <a:normAutofit/>
          </a:bodyPr>
          <a:lstStyle>
            <a:lvl1pPr marL="609570" lvl="0" indent="-304784" algn="l">
              <a:spcBef>
                <a:spcPts val="373"/>
              </a:spcBef>
              <a:spcAft>
                <a:spcPts val="0"/>
              </a:spcAft>
              <a:buClr>
                <a:schemeClr val="dk1"/>
              </a:buClr>
              <a:buSzPts val="1400"/>
              <a:buNone/>
              <a:defRPr sz="1867"/>
            </a:lvl1pPr>
            <a:lvl2pPr marL="1219140" lvl="1" indent="-304784" algn="l">
              <a:spcBef>
                <a:spcPts val="320"/>
              </a:spcBef>
              <a:spcAft>
                <a:spcPts val="0"/>
              </a:spcAft>
              <a:buClr>
                <a:schemeClr val="dk1"/>
              </a:buClr>
              <a:buSzPts val="1200"/>
              <a:buNone/>
              <a:defRPr sz="1600"/>
            </a:lvl2pPr>
            <a:lvl3pPr marL="1828709" lvl="2" indent="-304784" algn="l">
              <a:spcBef>
                <a:spcPts val="267"/>
              </a:spcBef>
              <a:spcAft>
                <a:spcPts val="0"/>
              </a:spcAft>
              <a:buClr>
                <a:schemeClr val="dk1"/>
              </a:buClr>
              <a:buSzPts val="1000"/>
              <a:buNone/>
              <a:defRPr sz="1333"/>
            </a:lvl3pPr>
            <a:lvl4pPr marL="2438278" lvl="3" indent="-304784" algn="l">
              <a:spcBef>
                <a:spcPts val="240"/>
              </a:spcBef>
              <a:spcAft>
                <a:spcPts val="0"/>
              </a:spcAft>
              <a:buClr>
                <a:schemeClr val="dk1"/>
              </a:buClr>
              <a:buSzPts val="900"/>
              <a:buNone/>
              <a:defRPr sz="1200"/>
            </a:lvl4pPr>
            <a:lvl5pPr marL="3047848" lvl="4" indent="-304784" algn="l">
              <a:spcBef>
                <a:spcPts val="240"/>
              </a:spcBef>
              <a:spcAft>
                <a:spcPts val="0"/>
              </a:spcAft>
              <a:buClr>
                <a:schemeClr val="dk1"/>
              </a:buClr>
              <a:buSzPts val="900"/>
              <a:buNone/>
              <a:defRPr sz="1200"/>
            </a:lvl5pPr>
            <a:lvl6pPr marL="3657418" lvl="5" indent="-304784" algn="l">
              <a:spcBef>
                <a:spcPts val="240"/>
              </a:spcBef>
              <a:spcAft>
                <a:spcPts val="0"/>
              </a:spcAft>
              <a:buClr>
                <a:schemeClr val="dk1"/>
              </a:buClr>
              <a:buSzPts val="900"/>
              <a:buNone/>
              <a:defRPr sz="1200"/>
            </a:lvl6pPr>
            <a:lvl7pPr marL="4266987" lvl="6" indent="-304784" algn="l">
              <a:spcBef>
                <a:spcPts val="240"/>
              </a:spcBef>
              <a:spcAft>
                <a:spcPts val="0"/>
              </a:spcAft>
              <a:buClr>
                <a:schemeClr val="dk1"/>
              </a:buClr>
              <a:buSzPts val="900"/>
              <a:buNone/>
              <a:defRPr sz="1200"/>
            </a:lvl7pPr>
            <a:lvl8pPr marL="4876557" lvl="7" indent="-304784" algn="l">
              <a:spcBef>
                <a:spcPts val="240"/>
              </a:spcBef>
              <a:spcAft>
                <a:spcPts val="0"/>
              </a:spcAft>
              <a:buClr>
                <a:schemeClr val="dk1"/>
              </a:buClr>
              <a:buSzPts val="900"/>
              <a:buNone/>
              <a:defRPr sz="1200"/>
            </a:lvl8pPr>
            <a:lvl9pPr marL="5486126" lvl="8" indent="-304784" algn="l">
              <a:spcBef>
                <a:spcPts val="240"/>
              </a:spcBef>
              <a:spcAft>
                <a:spcPts val="0"/>
              </a:spcAft>
              <a:buClr>
                <a:schemeClr val="dk1"/>
              </a:buClr>
              <a:buSzPts val="900"/>
              <a:buNone/>
              <a:defRPr sz="1200"/>
            </a:lvl9pPr>
          </a:lstStyle>
          <a:p>
            <a:endParaRPr/>
          </a:p>
        </p:txBody>
      </p:sp>
      <p:sp>
        <p:nvSpPr>
          <p:cNvPr id="69" name="Google Shape;69;p31"/>
          <p:cNvSpPr txBox="1">
            <a:spLocks noGrp="1"/>
          </p:cNvSpPr>
          <p:nvPr>
            <p:ph type="dt" idx="10"/>
          </p:nvPr>
        </p:nvSpPr>
        <p:spPr>
          <a:xfrm>
            <a:off x="609600" y="6356352"/>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31"/>
          <p:cNvSpPr txBox="1">
            <a:spLocks noGrp="1"/>
          </p:cNvSpPr>
          <p:nvPr>
            <p:ph type="ftr" idx="11"/>
          </p:nvPr>
        </p:nvSpPr>
        <p:spPr>
          <a:xfrm>
            <a:off x="4165600" y="6356352"/>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31"/>
          <p:cNvSpPr txBox="1">
            <a:spLocks noGrp="1"/>
          </p:cNvSpPr>
          <p:nvPr>
            <p:ph type="sldNum" idx="12"/>
          </p:nvPr>
        </p:nvSpPr>
        <p:spPr>
          <a:xfrm>
            <a:off x="8737600" y="6356352"/>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pPr marL="0" lvl="0" indent="0" algn="r" rtl="0">
                <a:spcBef>
                  <a:spcPts val="0"/>
                </a:spcBef>
                <a:spcAft>
                  <a:spcPts val="0"/>
                </a:spcAft>
                <a:buNone/>
              </a:pPr>
              <a:t>‹#›</a:t>
            </a:fld>
            <a:endParaRPr/>
          </a:p>
        </p:txBody>
      </p:sp>
    </p:spTree>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re et texte vertical" type="vertTx">
  <p:cSld name="VERTICAL_TEXT">
    <p:spTree>
      <p:nvGrpSpPr>
        <p:cNvPr id="1" name="Shape 72"/>
        <p:cNvGrpSpPr/>
        <p:nvPr/>
      </p:nvGrpSpPr>
      <p:grpSpPr>
        <a:xfrm>
          <a:off x="0" y="0"/>
          <a:ext cx="0" cy="0"/>
          <a:chOff x="0" y="0"/>
          <a:chExt cx="0" cy="0"/>
        </a:xfrm>
      </p:grpSpPr>
      <p:sp>
        <p:nvSpPr>
          <p:cNvPr id="73" name="Google Shape;73;p32"/>
          <p:cNvSpPr txBox="1">
            <a:spLocks noGrp="1"/>
          </p:cNvSpPr>
          <p:nvPr>
            <p:ph type="title"/>
          </p:nvPr>
        </p:nvSpPr>
        <p:spPr>
          <a:xfrm>
            <a:off x="609600" y="274639"/>
            <a:ext cx="109728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32"/>
          <p:cNvSpPr txBox="1">
            <a:spLocks noGrp="1"/>
          </p:cNvSpPr>
          <p:nvPr>
            <p:ph type="body" idx="1"/>
          </p:nvPr>
        </p:nvSpPr>
        <p:spPr>
          <a:xfrm rot="5400000">
            <a:off x="3833020" y="-1623217"/>
            <a:ext cx="4525963" cy="10972800"/>
          </a:xfrm>
          <a:prstGeom prst="rect">
            <a:avLst/>
          </a:prstGeom>
          <a:noFill/>
          <a:ln>
            <a:noFill/>
          </a:ln>
        </p:spPr>
        <p:txBody>
          <a:bodyPr spcFirstLastPara="1" wrap="square" lIns="91425" tIns="45700" rIns="91425" bIns="45700" anchor="t" anchorCtr="0">
            <a:normAutofit/>
          </a:bodyPr>
          <a:lstStyle>
            <a:lvl1pPr marL="609570" lvl="0" indent="-457178" algn="l">
              <a:spcBef>
                <a:spcPts val="480"/>
              </a:spcBef>
              <a:spcAft>
                <a:spcPts val="0"/>
              </a:spcAft>
              <a:buClr>
                <a:schemeClr val="dk1"/>
              </a:buClr>
              <a:buSzPts val="1800"/>
              <a:buChar char="•"/>
              <a:defRPr/>
            </a:lvl1pPr>
            <a:lvl2pPr marL="1219140" lvl="1" indent="-457178" algn="l">
              <a:spcBef>
                <a:spcPts val="480"/>
              </a:spcBef>
              <a:spcAft>
                <a:spcPts val="0"/>
              </a:spcAft>
              <a:buClr>
                <a:schemeClr val="dk1"/>
              </a:buClr>
              <a:buSzPts val="1800"/>
              <a:buChar char="–"/>
              <a:defRPr/>
            </a:lvl2pPr>
            <a:lvl3pPr marL="1828709" lvl="2" indent="-457178" algn="l">
              <a:spcBef>
                <a:spcPts val="480"/>
              </a:spcBef>
              <a:spcAft>
                <a:spcPts val="0"/>
              </a:spcAft>
              <a:buClr>
                <a:schemeClr val="dk1"/>
              </a:buClr>
              <a:buSzPts val="1800"/>
              <a:buChar char="•"/>
              <a:defRPr/>
            </a:lvl3pPr>
            <a:lvl4pPr marL="2438278" lvl="3" indent="-457178" algn="l">
              <a:spcBef>
                <a:spcPts val="480"/>
              </a:spcBef>
              <a:spcAft>
                <a:spcPts val="0"/>
              </a:spcAft>
              <a:buClr>
                <a:schemeClr val="dk1"/>
              </a:buClr>
              <a:buSzPts val="1800"/>
              <a:buChar char="–"/>
              <a:defRPr/>
            </a:lvl4pPr>
            <a:lvl5pPr marL="3047848" lvl="4" indent="-457178" algn="l">
              <a:spcBef>
                <a:spcPts val="480"/>
              </a:spcBef>
              <a:spcAft>
                <a:spcPts val="0"/>
              </a:spcAft>
              <a:buClr>
                <a:schemeClr val="dk1"/>
              </a:buClr>
              <a:buSzPts val="1800"/>
              <a:buChar char="»"/>
              <a:defRPr/>
            </a:lvl5pPr>
            <a:lvl6pPr marL="3657418" lvl="5" indent="-457178" algn="l">
              <a:spcBef>
                <a:spcPts val="480"/>
              </a:spcBef>
              <a:spcAft>
                <a:spcPts val="0"/>
              </a:spcAft>
              <a:buClr>
                <a:schemeClr val="dk1"/>
              </a:buClr>
              <a:buSzPts val="1800"/>
              <a:buChar char="•"/>
              <a:defRPr/>
            </a:lvl6pPr>
            <a:lvl7pPr marL="4266987" lvl="6" indent="-457178" algn="l">
              <a:spcBef>
                <a:spcPts val="480"/>
              </a:spcBef>
              <a:spcAft>
                <a:spcPts val="0"/>
              </a:spcAft>
              <a:buClr>
                <a:schemeClr val="dk1"/>
              </a:buClr>
              <a:buSzPts val="1800"/>
              <a:buChar char="•"/>
              <a:defRPr/>
            </a:lvl7pPr>
            <a:lvl8pPr marL="4876557" lvl="7" indent="-457178" algn="l">
              <a:spcBef>
                <a:spcPts val="480"/>
              </a:spcBef>
              <a:spcAft>
                <a:spcPts val="0"/>
              </a:spcAft>
              <a:buClr>
                <a:schemeClr val="dk1"/>
              </a:buClr>
              <a:buSzPts val="1800"/>
              <a:buChar char="•"/>
              <a:defRPr/>
            </a:lvl8pPr>
            <a:lvl9pPr marL="5486126" lvl="8" indent="-457178" algn="l">
              <a:spcBef>
                <a:spcPts val="480"/>
              </a:spcBef>
              <a:spcAft>
                <a:spcPts val="0"/>
              </a:spcAft>
              <a:buClr>
                <a:schemeClr val="dk1"/>
              </a:buClr>
              <a:buSzPts val="1800"/>
              <a:buChar char="•"/>
              <a:defRPr/>
            </a:lvl9pPr>
          </a:lstStyle>
          <a:p>
            <a:endParaRPr/>
          </a:p>
        </p:txBody>
      </p:sp>
      <p:sp>
        <p:nvSpPr>
          <p:cNvPr id="75" name="Google Shape;75;p32"/>
          <p:cNvSpPr txBox="1">
            <a:spLocks noGrp="1"/>
          </p:cNvSpPr>
          <p:nvPr>
            <p:ph type="dt" idx="10"/>
          </p:nvPr>
        </p:nvSpPr>
        <p:spPr>
          <a:xfrm>
            <a:off x="609600" y="6356352"/>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32"/>
          <p:cNvSpPr txBox="1">
            <a:spLocks noGrp="1"/>
          </p:cNvSpPr>
          <p:nvPr>
            <p:ph type="ftr" idx="11"/>
          </p:nvPr>
        </p:nvSpPr>
        <p:spPr>
          <a:xfrm>
            <a:off x="4165600" y="6356352"/>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32"/>
          <p:cNvSpPr txBox="1">
            <a:spLocks noGrp="1"/>
          </p:cNvSpPr>
          <p:nvPr>
            <p:ph type="sldNum" idx="12"/>
          </p:nvPr>
        </p:nvSpPr>
        <p:spPr>
          <a:xfrm>
            <a:off x="8737600" y="6356352"/>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pPr marL="0" lvl="0" indent="0" algn="r" rtl="0">
                <a:spcBef>
                  <a:spcPts val="0"/>
                </a:spcBef>
                <a:spcAft>
                  <a:spcPts val="0"/>
                </a:spcAft>
                <a:buNone/>
              </a:pPr>
              <a:t>‹#›</a:t>
            </a:fld>
            <a:endParaRPr/>
          </a:p>
        </p:txBody>
      </p:sp>
    </p:spTree>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re vertical et texte" type="vertTitleAndTx">
  <p:cSld name="VERTICAL_TITLE_AND_VERTICAL_TEXT">
    <p:spTree>
      <p:nvGrpSpPr>
        <p:cNvPr id="1" name="Shape 78"/>
        <p:cNvGrpSpPr/>
        <p:nvPr/>
      </p:nvGrpSpPr>
      <p:grpSpPr>
        <a:xfrm>
          <a:off x="0" y="0"/>
          <a:ext cx="0" cy="0"/>
          <a:chOff x="0" y="0"/>
          <a:chExt cx="0" cy="0"/>
        </a:xfrm>
      </p:grpSpPr>
      <p:sp>
        <p:nvSpPr>
          <p:cNvPr id="79" name="Google Shape;79;p33"/>
          <p:cNvSpPr txBox="1">
            <a:spLocks noGrp="1"/>
          </p:cNvSpPr>
          <p:nvPr>
            <p:ph type="title"/>
          </p:nvPr>
        </p:nvSpPr>
        <p:spPr>
          <a:xfrm rot="5400000">
            <a:off x="8016876" y="1028700"/>
            <a:ext cx="4387851" cy="27432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33"/>
          <p:cNvSpPr txBox="1">
            <a:spLocks noGrp="1"/>
          </p:cNvSpPr>
          <p:nvPr>
            <p:ph type="body" idx="1"/>
          </p:nvPr>
        </p:nvSpPr>
        <p:spPr>
          <a:xfrm rot="5400000">
            <a:off x="2428876" y="-1612900"/>
            <a:ext cx="4387851" cy="8026400"/>
          </a:xfrm>
          <a:prstGeom prst="rect">
            <a:avLst/>
          </a:prstGeom>
          <a:noFill/>
          <a:ln>
            <a:noFill/>
          </a:ln>
        </p:spPr>
        <p:txBody>
          <a:bodyPr spcFirstLastPara="1" wrap="square" lIns="91425" tIns="45700" rIns="91425" bIns="45700" anchor="t" anchorCtr="0">
            <a:normAutofit/>
          </a:bodyPr>
          <a:lstStyle>
            <a:lvl1pPr marL="609570" lvl="0" indent="-457178" algn="l">
              <a:spcBef>
                <a:spcPts val="480"/>
              </a:spcBef>
              <a:spcAft>
                <a:spcPts val="0"/>
              </a:spcAft>
              <a:buClr>
                <a:schemeClr val="dk1"/>
              </a:buClr>
              <a:buSzPts val="1800"/>
              <a:buChar char="•"/>
              <a:defRPr/>
            </a:lvl1pPr>
            <a:lvl2pPr marL="1219140" lvl="1" indent="-457178" algn="l">
              <a:spcBef>
                <a:spcPts val="480"/>
              </a:spcBef>
              <a:spcAft>
                <a:spcPts val="0"/>
              </a:spcAft>
              <a:buClr>
                <a:schemeClr val="dk1"/>
              </a:buClr>
              <a:buSzPts val="1800"/>
              <a:buChar char="–"/>
              <a:defRPr/>
            </a:lvl2pPr>
            <a:lvl3pPr marL="1828709" lvl="2" indent="-457178" algn="l">
              <a:spcBef>
                <a:spcPts val="480"/>
              </a:spcBef>
              <a:spcAft>
                <a:spcPts val="0"/>
              </a:spcAft>
              <a:buClr>
                <a:schemeClr val="dk1"/>
              </a:buClr>
              <a:buSzPts val="1800"/>
              <a:buChar char="•"/>
              <a:defRPr/>
            </a:lvl3pPr>
            <a:lvl4pPr marL="2438278" lvl="3" indent="-457178" algn="l">
              <a:spcBef>
                <a:spcPts val="480"/>
              </a:spcBef>
              <a:spcAft>
                <a:spcPts val="0"/>
              </a:spcAft>
              <a:buClr>
                <a:schemeClr val="dk1"/>
              </a:buClr>
              <a:buSzPts val="1800"/>
              <a:buChar char="–"/>
              <a:defRPr/>
            </a:lvl4pPr>
            <a:lvl5pPr marL="3047848" lvl="4" indent="-457178" algn="l">
              <a:spcBef>
                <a:spcPts val="480"/>
              </a:spcBef>
              <a:spcAft>
                <a:spcPts val="0"/>
              </a:spcAft>
              <a:buClr>
                <a:schemeClr val="dk1"/>
              </a:buClr>
              <a:buSzPts val="1800"/>
              <a:buChar char="»"/>
              <a:defRPr/>
            </a:lvl5pPr>
            <a:lvl6pPr marL="3657418" lvl="5" indent="-457178" algn="l">
              <a:spcBef>
                <a:spcPts val="480"/>
              </a:spcBef>
              <a:spcAft>
                <a:spcPts val="0"/>
              </a:spcAft>
              <a:buClr>
                <a:schemeClr val="dk1"/>
              </a:buClr>
              <a:buSzPts val="1800"/>
              <a:buChar char="•"/>
              <a:defRPr/>
            </a:lvl6pPr>
            <a:lvl7pPr marL="4266987" lvl="6" indent="-457178" algn="l">
              <a:spcBef>
                <a:spcPts val="480"/>
              </a:spcBef>
              <a:spcAft>
                <a:spcPts val="0"/>
              </a:spcAft>
              <a:buClr>
                <a:schemeClr val="dk1"/>
              </a:buClr>
              <a:buSzPts val="1800"/>
              <a:buChar char="•"/>
              <a:defRPr/>
            </a:lvl7pPr>
            <a:lvl8pPr marL="4876557" lvl="7" indent="-457178" algn="l">
              <a:spcBef>
                <a:spcPts val="480"/>
              </a:spcBef>
              <a:spcAft>
                <a:spcPts val="0"/>
              </a:spcAft>
              <a:buClr>
                <a:schemeClr val="dk1"/>
              </a:buClr>
              <a:buSzPts val="1800"/>
              <a:buChar char="•"/>
              <a:defRPr/>
            </a:lvl8pPr>
            <a:lvl9pPr marL="5486126" lvl="8" indent="-457178" algn="l">
              <a:spcBef>
                <a:spcPts val="480"/>
              </a:spcBef>
              <a:spcAft>
                <a:spcPts val="0"/>
              </a:spcAft>
              <a:buClr>
                <a:schemeClr val="dk1"/>
              </a:buClr>
              <a:buSzPts val="1800"/>
              <a:buChar char="•"/>
              <a:defRPr/>
            </a:lvl9pPr>
          </a:lstStyle>
          <a:p>
            <a:endParaRPr/>
          </a:p>
        </p:txBody>
      </p:sp>
      <p:sp>
        <p:nvSpPr>
          <p:cNvPr id="81" name="Google Shape;81;p33"/>
          <p:cNvSpPr txBox="1">
            <a:spLocks noGrp="1"/>
          </p:cNvSpPr>
          <p:nvPr>
            <p:ph type="dt" idx="10"/>
          </p:nvPr>
        </p:nvSpPr>
        <p:spPr>
          <a:xfrm>
            <a:off x="609600" y="6356352"/>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33"/>
          <p:cNvSpPr txBox="1">
            <a:spLocks noGrp="1"/>
          </p:cNvSpPr>
          <p:nvPr>
            <p:ph type="ftr" idx="11"/>
          </p:nvPr>
        </p:nvSpPr>
        <p:spPr>
          <a:xfrm>
            <a:off x="4165600" y="6356352"/>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33"/>
          <p:cNvSpPr txBox="1">
            <a:spLocks noGrp="1"/>
          </p:cNvSpPr>
          <p:nvPr>
            <p:ph type="sldNum" idx="12"/>
          </p:nvPr>
        </p:nvSpPr>
        <p:spPr>
          <a:xfrm>
            <a:off x="8737600" y="6356352"/>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pPr marL="0" lvl="0" indent="0" algn="r" rtl="0">
                <a:spcBef>
                  <a:spcPts val="0"/>
                </a:spcBef>
                <a:spcAft>
                  <a:spcPts val="0"/>
                </a:spcAft>
                <a:buNone/>
              </a:pPr>
              <a:t>‹#›</a:t>
            </a:fld>
            <a:endParaRPr/>
          </a:p>
        </p:txBody>
      </p:sp>
    </p:spTree>
  </p:cSld>
  <p:clrMapOvr>
    <a:masterClrMapping/>
  </p:clrMapOvr>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ontenu avec légende" type="objTx">
  <p:cSld name="OBJECT_WITH_CAPTION_TEXT">
    <p:spTree>
      <p:nvGrpSpPr>
        <p:cNvPr id="1" name="Shape 58"/>
        <p:cNvGrpSpPr/>
        <p:nvPr/>
      </p:nvGrpSpPr>
      <p:grpSpPr>
        <a:xfrm>
          <a:off x="0" y="0"/>
          <a:ext cx="0" cy="0"/>
          <a:chOff x="0" y="0"/>
          <a:chExt cx="0" cy="0"/>
        </a:xfrm>
      </p:grpSpPr>
      <p:sp>
        <p:nvSpPr>
          <p:cNvPr id="59" name="Google Shape;59;p30"/>
          <p:cNvSpPr txBox="1">
            <a:spLocks noGrp="1"/>
          </p:cNvSpPr>
          <p:nvPr>
            <p:ph type="title"/>
          </p:nvPr>
        </p:nvSpPr>
        <p:spPr>
          <a:xfrm>
            <a:off x="609602" y="273049"/>
            <a:ext cx="4011084" cy="1162051"/>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667"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30"/>
          <p:cNvSpPr txBox="1">
            <a:spLocks noGrp="1"/>
          </p:cNvSpPr>
          <p:nvPr>
            <p:ph type="body" idx="1"/>
          </p:nvPr>
        </p:nvSpPr>
        <p:spPr>
          <a:xfrm>
            <a:off x="4766733" y="273052"/>
            <a:ext cx="6815667" cy="5853113"/>
          </a:xfrm>
          <a:prstGeom prst="rect">
            <a:avLst/>
          </a:prstGeom>
          <a:noFill/>
          <a:ln>
            <a:noFill/>
          </a:ln>
        </p:spPr>
        <p:txBody>
          <a:bodyPr spcFirstLastPara="1" wrap="square" lIns="91425" tIns="45700" rIns="91425" bIns="45700" anchor="t" anchorCtr="0">
            <a:normAutofit/>
          </a:bodyPr>
          <a:lstStyle>
            <a:lvl1pPr marL="609585" lvl="0" indent="-575719" algn="l">
              <a:spcBef>
                <a:spcPts val="853"/>
              </a:spcBef>
              <a:spcAft>
                <a:spcPts val="0"/>
              </a:spcAft>
              <a:buClr>
                <a:schemeClr val="dk1"/>
              </a:buClr>
              <a:buSzPts val="3200"/>
              <a:buChar char="•"/>
              <a:defRPr sz="4267"/>
            </a:lvl1pPr>
            <a:lvl2pPr marL="1219170" lvl="1" indent="-541853" algn="l">
              <a:spcBef>
                <a:spcPts val="747"/>
              </a:spcBef>
              <a:spcAft>
                <a:spcPts val="0"/>
              </a:spcAft>
              <a:buClr>
                <a:schemeClr val="dk1"/>
              </a:buClr>
              <a:buSzPts val="2800"/>
              <a:buChar char="–"/>
              <a:defRPr sz="3733"/>
            </a:lvl2pPr>
            <a:lvl3pPr marL="1828754" lvl="2" indent="-507987" algn="l">
              <a:spcBef>
                <a:spcPts val="640"/>
              </a:spcBef>
              <a:spcAft>
                <a:spcPts val="0"/>
              </a:spcAft>
              <a:buClr>
                <a:schemeClr val="dk1"/>
              </a:buClr>
              <a:buSzPts val="2400"/>
              <a:buChar char="•"/>
              <a:defRPr sz="3200"/>
            </a:lvl3pPr>
            <a:lvl4pPr marL="2438339" lvl="3" indent="-474121" algn="l">
              <a:spcBef>
                <a:spcPts val="533"/>
              </a:spcBef>
              <a:spcAft>
                <a:spcPts val="0"/>
              </a:spcAft>
              <a:buClr>
                <a:schemeClr val="dk1"/>
              </a:buClr>
              <a:buSzPts val="2000"/>
              <a:buChar char="–"/>
              <a:defRPr sz="2667"/>
            </a:lvl4pPr>
            <a:lvl5pPr marL="3047924" lvl="4" indent="-474121" algn="l">
              <a:spcBef>
                <a:spcPts val="533"/>
              </a:spcBef>
              <a:spcAft>
                <a:spcPts val="0"/>
              </a:spcAft>
              <a:buClr>
                <a:schemeClr val="dk1"/>
              </a:buClr>
              <a:buSzPts val="2000"/>
              <a:buChar char="»"/>
              <a:defRPr sz="2667"/>
            </a:lvl5pPr>
            <a:lvl6pPr marL="3657509" lvl="5" indent="-474121" algn="l">
              <a:spcBef>
                <a:spcPts val="533"/>
              </a:spcBef>
              <a:spcAft>
                <a:spcPts val="0"/>
              </a:spcAft>
              <a:buClr>
                <a:schemeClr val="dk1"/>
              </a:buClr>
              <a:buSzPts val="2000"/>
              <a:buChar char="•"/>
              <a:defRPr sz="2667"/>
            </a:lvl6pPr>
            <a:lvl7pPr marL="4267093" lvl="6" indent="-474121" algn="l">
              <a:spcBef>
                <a:spcPts val="533"/>
              </a:spcBef>
              <a:spcAft>
                <a:spcPts val="0"/>
              </a:spcAft>
              <a:buClr>
                <a:schemeClr val="dk1"/>
              </a:buClr>
              <a:buSzPts val="2000"/>
              <a:buChar char="•"/>
              <a:defRPr sz="2667"/>
            </a:lvl7pPr>
            <a:lvl8pPr marL="4876678" lvl="7" indent="-474121" algn="l">
              <a:spcBef>
                <a:spcPts val="533"/>
              </a:spcBef>
              <a:spcAft>
                <a:spcPts val="0"/>
              </a:spcAft>
              <a:buClr>
                <a:schemeClr val="dk1"/>
              </a:buClr>
              <a:buSzPts val="2000"/>
              <a:buChar char="•"/>
              <a:defRPr sz="2667"/>
            </a:lvl8pPr>
            <a:lvl9pPr marL="5486263" lvl="8" indent="-474121" algn="l">
              <a:spcBef>
                <a:spcPts val="533"/>
              </a:spcBef>
              <a:spcAft>
                <a:spcPts val="0"/>
              </a:spcAft>
              <a:buClr>
                <a:schemeClr val="dk1"/>
              </a:buClr>
              <a:buSzPts val="2000"/>
              <a:buChar char="•"/>
              <a:defRPr sz="2667"/>
            </a:lvl9pPr>
          </a:lstStyle>
          <a:p>
            <a:endParaRPr/>
          </a:p>
        </p:txBody>
      </p:sp>
      <p:sp>
        <p:nvSpPr>
          <p:cNvPr id="61" name="Google Shape;61;p30"/>
          <p:cNvSpPr txBox="1">
            <a:spLocks noGrp="1"/>
          </p:cNvSpPr>
          <p:nvPr>
            <p:ph type="body" idx="2"/>
          </p:nvPr>
        </p:nvSpPr>
        <p:spPr>
          <a:xfrm>
            <a:off x="609602" y="1435102"/>
            <a:ext cx="4011084" cy="4691063"/>
          </a:xfrm>
          <a:prstGeom prst="rect">
            <a:avLst/>
          </a:prstGeom>
          <a:noFill/>
          <a:ln>
            <a:noFill/>
          </a:ln>
        </p:spPr>
        <p:txBody>
          <a:bodyPr spcFirstLastPara="1" wrap="square" lIns="91425" tIns="45700" rIns="91425" bIns="45700" anchor="t" anchorCtr="0">
            <a:normAutofit/>
          </a:bodyPr>
          <a:lstStyle>
            <a:lvl1pPr marL="609585" lvl="0" indent="-304792" algn="l">
              <a:spcBef>
                <a:spcPts val="373"/>
              </a:spcBef>
              <a:spcAft>
                <a:spcPts val="0"/>
              </a:spcAft>
              <a:buClr>
                <a:schemeClr val="dk1"/>
              </a:buClr>
              <a:buSzPts val="1400"/>
              <a:buNone/>
              <a:defRPr sz="1867"/>
            </a:lvl1pPr>
            <a:lvl2pPr marL="1219170" lvl="1" indent="-304792" algn="l">
              <a:spcBef>
                <a:spcPts val="320"/>
              </a:spcBef>
              <a:spcAft>
                <a:spcPts val="0"/>
              </a:spcAft>
              <a:buClr>
                <a:schemeClr val="dk1"/>
              </a:buClr>
              <a:buSzPts val="1200"/>
              <a:buNone/>
              <a:defRPr sz="1600"/>
            </a:lvl2pPr>
            <a:lvl3pPr marL="1828754" lvl="2" indent="-304792" algn="l">
              <a:spcBef>
                <a:spcPts val="267"/>
              </a:spcBef>
              <a:spcAft>
                <a:spcPts val="0"/>
              </a:spcAft>
              <a:buClr>
                <a:schemeClr val="dk1"/>
              </a:buClr>
              <a:buSzPts val="1000"/>
              <a:buNone/>
              <a:defRPr sz="1333"/>
            </a:lvl3pPr>
            <a:lvl4pPr marL="2438339" lvl="3" indent="-304792" algn="l">
              <a:spcBef>
                <a:spcPts val="240"/>
              </a:spcBef>
              <a:spcAft>
                <a:spcPts val="0"/>
              </a:spcAft>
              <a:buClr>
                <a:schemeClr val="dk1"/>
              </a:buClr>
              <a:buSzPts val="900"/>
              <a:buNone/>
              <a:defRPr sz="1200"/>
            </a:lvl4pPr>
            <a:lvl5pPr marL="3047924" lvl="4" indent="-304792" algn="l">
              <a:spcBef>
                <a:spcPts val="240"/>
              </a:spcBef>
              <a:spcAft>
                <a:spcPts val="0"/>
              </a:spcAft>
              <a:buClr>
                <a:schemeClr val="dk1"/>
              </a:buClr>
              <a:buSzPts val="900"/>
              <a:buNone/>
              <a:defRPr sz="1200"/>
            </a:lvl5pPr>
            <a:lvl6pPr marL="3657509" lvl="5" indent="-304792" algn="l">
              <a:spcBef>
                <a:spcPts val="240"/>
              </a:spcBef>
              <a:spcAft>
                <a:spcPts val="0"/>
              </a:spcAft>
              <a:buClr>
                <a:schemeClr val="dk1"/>
              </a:buClr>
              <a:buSzPts val="900"/>
              <a:buNone/>
              <a:defRPr sz="1200"/>
            </a:lvl6pPr>
            <a:lvl7pPr marL="4267093" lvl="6" indent="-304792" algn="l">
              <a:spcBef>
                <a:spcPts val="240"/>
              </a:spcBef>
              <a:spcAft>
                <a:spcPts val="0"/>
              </a:spcAft>
              <a:buClr>
                <a:schemeClr val="dk1"/>
              </a:buClr>
              <a:buSzPts val="900"/>
              <a:buNone/>
              <a:defRPr sz="1200"/>
            </a:lvl7pPr>
            <a:lvl8pPr marL="4876678" lvl="7" indent="-304792" algn="l">
              <a:spcBef>
                <a:spcPts val="240"/>
              </a:spcBef>
              <a:spcAft>
                <a:spcPts val="0"/>
              </a:spcAft>
              <a:buClr>
                <a:schemeClr val="dk1"/>
              </a:buClr>
              <a:buSzPts val="900"/>
              <a:buNone/>
              <a:defRPr sz="1200"/>
            </a:lvl8pPr>
            <a:lvl9pPr marL="5486263" lvl="8" indent="-304792" algn="l">
              <a:spcBef>
                <a:spcPts val="240"/>
              </a:spcBef>
              <a:spcAft>
                <a:spcPts val="0"/>
              </a:spcAft>
              <a:buClr>
                <a:schemeClr val="dk1"/>
              </a:buClr>
              <a:buSzPts val="900"/>
              <a:buNone/>
              <a:defRPr sz="1200"/>
            </a:lvl9pPr>
          </a:lstStyle>
          <a:p>
            <a:endParaRPr/>
          </a:p>
        </p:txBody>
      </p:sp>
      <p:sp>
        <p:nvSpPr>
          <p:cNvPr id="62" name="Google Shape;62;p30"/>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30"/>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30"/>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pPr marL="0" lvl="0" indent="0" algn="r" rtl="0">
                <a:spcBef>
                  <a:spcPts val="0"/>
                </a:spcBef>
                <a:spcAft>
                  <a:spcPts val="0"/>
                </a:spcAft>
                <a:buNone/>
              </a:pPr>
              <a:t>‹#›</a:t>
            </a:fld>
            <a:endParaRPr/>
          </a:p>
        </p:txBody>
      </p:sp>
    </p:spTree>
  </p:cSld>
  <p:clrMapOvr>
    <a:masterClrMapping/>
  </p:clrMapOvr>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Image avec légende" type="picTx">
  <p:cSld name="PICTURE_WITH_CAPTION_TEXT">
    <p:spTree>
      <p:nvGrpSpPr>
        <p:cNvPr id="1" name="Shape 65"/>
        <p:cNvGrpSpPr/>
        <p:nvPr/>
      </p:nvGrpSpPr>
      <p:grpSpPr>
        <a:xfrm>
          <a:off x="0" y="0"/>
          <a:ext cx="0" cy="0"/>
          <a:chOff x="0" y="0"/>
          <a:chExt cx="0" cy="0"/>
        </a:xfrm>
      </p:grpSpPr>
      <p:sp>
        <p:nvSpPr>
          <p:cNvPr id="66" name="Google Shape;66;p31"/>
          <p:cNvSpPr txBox="1">
            <a:spLocks noGrp="1"/>
          </p:cNvSpPr>
          <p:nvPr>
            <p:ph type="title"/>
          </p:nvPr>
        </p:nvSpPr>
        <p:spPr>
          <a:xfrm>
            <a:off x="2389717" y="4800600"/>
            <a:ext cx="7315200" cy="566739"/>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667"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31"/>
          <p:cNvSpPr>
            <a:spLocks noGrp="1"/>
          </p:cNvSpPr>
          <p:nvPr>
            <p:ph type="pic" idx="2"/>
          </p:nvPr>
        </p:nvSpPr>
        <p:spPr>
          <a:xfrm>
            <a:off x="2389717" y="612775"/>
            <a:ext cx="7315200" cy="4114800"/>
          </a:xfrm>
          <a:prstGeom prst="rect">
            <a:avLst/>
          </a:prstGeom>
          <a:noFill/>
          <a:ln>
            <a:noFill/>
          </a:ln>
        </p:spPr>
        <p:txBody>
          <a:bodyPr spcFirstLastPara="1" wrap="square" lIns="91425" tIns="45700" rIns="91425" bIns="45700" anchor="t" anchorCtr="0">
            <a:normAutofit/>
          </a:bodyPr>
          <a:lstStyle>
            <a:lvl1pPr marR="0" lvl="0" algn="l" rtl="0">
              <a:spcBef>
                <a:spcPts val="853"/>
              </a:spcBef>
              <a:spcAft>
                <a:spcPts val="0"/>
              </a:spcAft>
              <a:buClr>
                <a:schemeClr val="dk1"/>
              </a:buClr>
              <a:buSzPts val="3200"/>
              <a:buFont typeface="Arial"/>
              <a:buNone/>
              <a:defRPr sz="4267" b="0" i="0" u="none" strike="noStrike" cap="none">
                <a:solidFill>
                  <a:schemeClr val="dk1"/>
                </a:solidFill>
                <a:latin typeface="Calibri"/>
                <a:ea typeface="Calibri"/>
                <a:cs typeface="Calibri"/>
                <a:sym typeface="Calibri"/>
              </a:defRPr>
            </a:lvl1pPr>
            <a:lvl2pPr marR="0" lvl="1" algn="l" rtl="0">
              <a:spcBef>
                <a:spcPts val="747"/>
              </a:spcBef>
              <a:spcAft>
                <a:spcPts val="0"/>
              </a:spcAft>
              <a:buClr>
                <a:schemeClr val="dk1"/>
              </a:buClr>
              <a:buSzPts val="2800"/>
              <a:buFont typeface="Arial"/>
              <a:buNone/>
              <a:defRPr sz="3733" b="0" i="0" u="none" strike="noStrike" cap="none">
                <a:solidFill>
                  <a:schemeClr val="dk1"/>
                </a:solidFill>
                <a:latin typeface="Calibri"/>
                <a:ea typeface="Calibri"/>
                <a:cs typeface="Calibri"/>
                <a:sym typeface="Calibri"/>
              </a:defRPr>
            </a:lvl2pPr>
            <a:lvl3pPr marR="0" lvl="2" algn="l" rtl="0">
              <a:spcBef>
                <a:spcPts val="640"/>
              </a:spcBef>
              <a:spcAft>
                <a:spcPts val="0"/>
              </a:spcAft>
              <a:buClr>
                <a:schemeClr val="dk1"/>
              </a:buClr>
              <a:buSzPts val="2400"/>
              <a:buFont typeface="Arial"/>
              <a:buNone/>
              <a:defRPr sz="3200" b="0" i="0" u="none" strike="noStrike" cap="none">
                <a:solidFill>
                  <a:schemeClr val="dk1"/>
                </a:solidFill>
                <a:latin typeface="Calibri"/>
                <a:ea typeface="Calibri"/>
                <a:cs typeface="Calibri"/>
                <a:sym typeface="Calibri"/>
              </a:defRPr>
            </a:lvl3pPr>
            <a:lvl4pPr marR="0" lvl="3" algn="l" rtl="0">
              <a:spcBef>
                <a:spcPts val="533"/>
              </a:spcBef>
              <a:spcAft>
                <a:spcPts val="0"/>
              </a:spcAft>
              <a:buClr>
                <a:schemeClr val="dk1"/>
              </a:buClr>
              <a:buSzPts val="2000"/>
              <a:buFont typeface="Arial"/>
              <a:buNone/>
              <a:defRPr sz="2667" b="0" i="0" u="none" strike="noStrike" cap="none">
                <a:solidFill>
                  <a:schemeClr val="dk1"/>
                </a:solidFill>
                <a:latin typeface="Calibri"/>
                <a:ea typeface="Calibri"/>
                <a:cs typeface="Calibri"/>
                <a:sym typeface="Calibri"/>
              </a:defRPr>
            </a:lvl4pPr>
            <a:lvl5pPr marR="0" lvl="4" algn="l" rtl="0">
              <a:spcBef>
                <a:spcPts val="533"/>
              </a:spcBef>
              <a:spcAft>
                <a:spcPts val="0"/>
              </a:spcAft>
              <a:buClr>
                <a:schemeClr val="dk1"/>
              </a:buClr>
              <a:buSzPts val="2000"/>
              <a:buFont typeface="Arial"/>
              <a:buNone/>
              <a:defRPr sz="2667" b="0" i="0" u="none" strike="noStrike" cap="none">
                <a:solidFill>
                  <a:schemeClr val="dk1"/>
                </a:solidFill>
                <a:latin typeface="Calibri"/>
                <a:ea typeface="Calibri"/>
                <a:cs typeface="Calibri"/>
                <a:sym typeface="Calibri"/>
              </a:defRPr>
            </a:lvl5pPr>
            <a:lvl6pPr marR="0" lvl="5" algn="l" rtl="0">
              <a:spcBef>
                <a:spcPts val="533"/>
              </a:spcBef>
              <a:spcAft>
                <a:spcPts val="0"/>
              </a:spcAft>
              <a:buClr>
                <a:schemeClr val="dk1"/>
              </a:buClr>
              <a:buSzPts val="2000"/>
              <a:buFont typeface="Arial"/>
              <a:buNone/>
              <a:defRPr sz="2667" b="0" i="0" u="none" strike="noStrike" cap="none">
                <a:solidFill>
                  <a:schemeClr val="dk1"/>
                </a:solidFill>
                <a:latin typeface="Calibri"/>
                <a:ea typeface="Calibri"/>
                <a:cs typeface="Calibri"/>
                <a:sym typeface="Calibri"/>
              </a:defRPr>
            </a:lvl6pPr>
            <a:lvl7pPr marR="0" lvl="6" algn="l" rtl="0">
              <a:spcBef>
                <a:spcPts val="533"/>
              </a:spcBef>
              <a:spcAft>
                <a:spcPts val="0"/>
              </a:spcAft>
              <a:buClr>
                <a:schemeClr val="dk1"/>
              </a:buClr>
              <a:buSzPts val="2000"/>
              <a:buFont typeface="Arial"/>
              <a:buNone/>
              <a:defRPr sz="2667" b="0" i="0" u="none" strike="noStrike" cap="none">
                <a:solidFill>
                  <a:schemeClr val="dk1"/>
                </a:solidFill>
                <a:latin typeface="Calibri"/>
                <a:ea typeface="Calibri"/>
                <a:cs typeface="Calibri"/>
                <a:sym typeface="Calibri"/>
              </a:defRPr>
            </a:lvl7pPr>
            <a:lvl8pPr marR="0" lvl="7" algn="l" rtl="0">
              <a:spcBef>
                <a:spcPts val="533"/>
              </a:spcBef>
              <a:spcAft>
                <a:spcPts val="0"/>
              </a:spcAft>
              <a:buClr>
                <a:schemeClr val="dk1"/>
              </a:buClr>
              <a:buSzPts val="2000"/>
              <a:buFont typeface="Arial"/>
              <a:buNone/>
              <a:defRPr sz="2667" b="0" i="0" u="none" strike="noStrike" cap="none">
                <a:solidFill>
                  <a:schemeClr val="dk1"/>
                </a:solidFill>
                <a:latin typeface="Calibri"/>
                <a:ea typeface="Calibri"/>
                <a:cs typeface="Calibri"/>
                <a:sym typeface="Calibri"/>
              </a:defRPr>
            </a:lvl8pPr>
            <a:lvl9pPr marR="0" lvl="8" algn="l" rtl="0">
              <a:spcBef>
                <a:spcPts val="533"/>
              </a:spcBef>
              <a:spcAft>
                <a:spcPts val="0"/>
              </a:spcAft>
              <a:buClr>
                <a:schemeClr val="dk1"/>
              </a:buClr>
              <a:buSzPts val="2000"/>
              <a:buFont typeface="Arial"/>
              <a:buNone/>
              <a:defRPr sz="2667" b="0" i="0" u="none" strike="noStrike" cap="none">
                <a:solidFill>
                  <a:schemeClr val="dk1"/>
                </a:solidFill>
                <a:latin typeface="Calibri"/>
                <a:ea typeface="Calibri"/>
                <a:cs typeface="Calibri"/>
                <a:sym typeface="Calibri"/>
              </a:defRPr>
            </a:lvl9pPr>
          </a:lstStyle>
          <a:p>
            <a:endParaRPr/>
          </a:p>
        </p:txBody>
      </p:sp>
      <p:sp>
        <p:nvSpPr>
          <p:cNvPr id="68" name="Google Shape;68;p31"/>
          <p:cNvSpPr txBox="1">
            <a:spLocks noGrp="1"/>
          </p:cNvSpPr>
          <p:nvPr>
            <p:ph type="body" idx="1"/>
          </p:nvPr>
        </p:nvSpPr>
        <p:spPr>
          <a:xfrm>
            <a:off x="2389717" y="5367338"/>
            <a:ext cx="7315200" cy="804863"/>
          </a:xfrm>
          <a:prstGeom prst="rect">
            <a:avLst/>
          </a:prstGeom>
          <a:noFill/>
          <a:ln>
            <a:noFill/>
          </a:ln>
        </p:spPr>
        <p:txBody>
          <a:bodyPr spcFirstLastPara="1" wrap="square" lIns="91425" tIns="45700" rIns="91425" bIns="45700" anchor="t" anchorCtr="0">
            <a:normAutofit/>
          </a:bodyPr>
          <a:lstStyle>
            <a:lvl1pPr marL="609585" lvl="0" indent="-304792" algn="l">
              <a:spcBef>
                <a:spcPts val="373"/>
              </a:spcBef>
              <a:spcAft>
                <a:spcPts val="0"/>
              </a:spcAft>
              <a:buClr>
                <a:schemeClr val="dk1"/>
              </a:buClr>
              <a:buSzPts val="1400"/>
              <a:buNone/>
              <a:defRPr sz="1867"/>
            </a:lvl1pPr>
            <a:lvl2pPr marL="1219170" lvl="1" indent="-304792" algn="l">
              <a:spcBef>
                <a:spcPts val="320"/>
              </a:spcBef>
              <a:spcAft>
                <a:spcPts val="0"/>
              </a:spcAft>
              <a:buClr>
                <a:schemeClr val="dk1"/>
              </a:buClr>
              <a:buSzPts val="1200"/>
              <a:buNone/>
              <a:defRPr sz="1600"/>
            </a:lvl2pPr>
            <a:lvl3pPr marL="1828754" lvl="2" indent="-304792" algn="l">
              <a:spcBef>
                <a:spcPts val="267"/>
              </a:spcBef>
              <a:spcAft>
                <a:spcPts val="0"/>
              </a:spcAft>
              <a:buClr>
                <a:schemeClr val="dk1"/>
              </a:buClr>
              <a:buSzPts val="1000"/>
              <a:buNone/>
              <a:defRPr sz="1333"/>
            </a:lvl3pPr>
            <a:lvl4pPr marL="2438339" lvl="3" indent="-304792" algn="l">
              <a:spcBef>
                <a:spcPts val="240"/>
              </a:spcBef>
              <a:spcAft>
                <a:spcPts val="0"/>
              </a:spcAft>
              <a:buClr>
                <a:schemeClr val="dk1"/>
              </a:buClr>
              <a:buSzPts val="900"/>
              <a:buNone/>
              <a:defRPr sz="1200"/>
            </a:lvl4pPr>
            <a:lvl5pPr marL="3047924" lvl="4" indent="-304792" algn="l">
              <a:spcBef>
                <a:spcPts val="240"/>
              </a:spcBef>
              <a:spcAft>
                <a:spcPts val="0"/>
              </a:spcAft>
              <a:buClr>
                <a:schemeClr val="dk1"/>
              </a:buClr>
              <a:buSzPts val="900"/>
              <a:buNone/>
              <a:defRPr sz="1200"/>
            </a:lvl5pPr>
            <a:lvl6pPr marL="3657509" lvl="5" indent="-304792" algn="l">
              <a:spcBef>
                <a:spcPts val="240"/>
              </a:spcBef>
              <a:spcAft>
                <a:spcPts val="0"/>
              </a:spcAft>
              <a:buClr>
                <a:schemeClr val="dk1"/>
              </a:buClr>
              <a:buSzPts val="900"/>
              <a:buNone/>
              <a:defRPr sz="1200"/>
            </a:lvl6pPr>
            <a:lvl7pPr marL="4267093" lvl="6" indent="-304792" algn="l">
              <a:spcBef>
                <a:spcPts val="240"/>
              </a:spcBef>
              <a:spcAft>
                <a:spcPts val="0"/>
              </a:spcAft>
              <a:buClr>
                <a:schemeClr val="dk1"/>
              </a:buClr>
              <a:buSzPts val="900"/>
              <a:buNone/>
              <a:defRPr sz="1200"/>
            </a:lvl7pPr>
            <a:lvl8pPr marL="4876678" lvl="7" indent="-304792" algn="l">
              <a:spcBef>
                <a:spcPts val="240"/>
              </a:spcBef>
              <a:spcAft>
                <a:spcPts val="0"/>
              </a:spcAft>
              <a:buClr>
                <a:schemeClr val="dk1"/>
              </a:buClr>
              <a:buSzPts val="900"/>
              <a:buNone/>
              <a:defRPr sz="1200"/>
            </a:lvl8pPr>
            <a:lvl9pPr marL="5486263" lvl="8" indent="-304792" algn="l">
              <a:spcBef>
                <a:spcPts val="240"/>
              </a:spcBef>
              <a:spcAft>
                <a:spcPts val="0"/>
              </a:spcAft>
              <a:buClr>
                <a:schemeClr val="dk1"/>
              </a:buClr>
              <a:buSzPts val="900"/>
              <a:buNone/>
              <a:defRPr sz="1200"/>
            </a:lvl9pPr>
          </a:lstStyle>
          <a:p>
            <a:endParaRPr/>
          </a:p>
        </p:txBody>
      </p:sp>
      <p:sp>
        <p:nvSpPr>
          <p:cNvPr id="69" name="Google Shape;69;p31"/>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31"/>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31"/>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pPr marL="0" lvl="0" indent="0" algn="r" rtl="0">
                <a:spcBef>
                  <a:spcPts val="0"/>
                </a:spcBef>
                <a:spcAft>
                  <a:spcPts val="0"/>
                </a:spcAft>
                <a:buNone/>
              </a:pPr>
              <a:t>‹#›</a:t>
            </a:fld>
            <a:endParaRPr/>
          </a:p>
        </p:txBody>
      </p:sp>
    </p:spTree>
  </p:cSld>
  <p:clrMapOvr>
    <a:masterClrMapping/>
  </p:clrMapOvr>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re et texte vertical" type="vertTx">
  <p:cSld name="VERTICAL_TEXT">
    <p:spTree>
      <p:nvGrpSpPr>
        <p:cNvPr id="1" name="Shape 72"/>
        <p:cNvGrpSpPr/>
        <p:nvPr/>
      </p:nvGrpSpPr>
      <p:grpSpPr>
        <a:xfrm>
          <a:off x="0" y="0"/>
          <a:ext cx="0" cy="0"/>
          <a:chOff x="0" y="0"/>
          <a:chExt cx="0" cy="0"/>
        </a:xfrm>
      </p:grpSpPr>
      <p:sp>
        <p:nvSpPr>
          <p:cNvPr id="73" name="Google Shape;73;p32"/>
          <p:cNvSpPr txBox="1">
            <a:spLocks noGrp="1"/>
          </p:cNvSpPr>
          <p:nvPr>
            <p:ph type="title"/>
          </p:nvPr>
        </p:nvSpPr>
        <p:spPr>
          <a:xfrm>
            <a:off x="609600" y="274639"/>
            <a:ext cx="109728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32"/>
          <p:cNvSpPr txBox="1">
            <a:spLocks noGrp="1"/>
          </p:cNvSpPr>
          <p:nvPr>
            <p:ph type="body" idx="1"/>
          </p:nvPr>
        </p:nvSpPr>
        <p:spPr>
          <a:xfrm rot="5400000">
            <a:off x="3833019" y="-1623217"/>
            <a:ext cx="4525963" cy="10972800"/>
          </a:xfrm>
          <a:prstGeom prst="rect">
            <a:avLst/>
          </a:prstGeom>
          <a:noFill/>
          <a:ln>
            <a:noFill/>
          </a:ln>
        </p:spPr>
        <p:txBody>
          <a:bodyPr spcFirstLastPara="1" wrap="square" lIns="91425" tIns="45700" rIns="91425" bIns="45700" anchor="t" anchorCtr="0">
            <a:normAutofit/>
          </a:bodyPr>
          <a:lstStyle>
            <a:lvl1pPr marL="609585" lvl="0" indent="-457189" algn="l">
              <a:spcBef>
                <a:spcPts val="480"/>
              </a:spcBef>
              <a:spcAft>
                <a:spcPts val="0"/>
              </a:spcAft>
              <a:buClr>
                <a:schemeClr val="dk1"/>
              </a:buClr>
              <a:buSzPts val="1800"/>
              <a:buChar char="•"/>
              <a:defRPr/>
            </a:lvl1pPr>
            <a:lvl2pPr marL="1219170" lvl="1" indent="-457189" algn="l">
              <a:spcBef>
                <a:spcPts val="480"/>
              </a:spcBef>
              <a:spcAft>
                <a:spcPts val="0"/>
              </a:spcAft>
              <a:buClr>
                <a:schemeClr val="dk1"/>
              </a:buClr>
              <a:buSzPts val="1800"/>
              <a:buChar char="–"/>
              <a:defRPr/>
            </a:lvl2pPr>
            <a:lvl3pPr marL="1828754" lvl="2" indent="-457189" algn="l">
              <a:spcBef>
                <a:spcPts val="480"/>
              </a:spcBef>
              <a:spcAft>
                <a:spcPts val="0"/>
              </a:spcAft>
              <a:buClr>
                <a:schemeClr val="dk1"/>
              </a:buClr>
              <a:buSzPts val="1800"/>
              <a:buChar char="•"/>
              <a:defRPr/>
            </a:lvl3pPr>
            <a:lvl4pPr marL="2438339" lvl="3" indent="-457189" algn="l">
              <a:spcBef>
                <a:spcPts val="480"/>
              </a:spcBef>
              <a:spcAft>
                <a:spcPts val="0"/>
              </a:spcAft>
              <a:buClr>
                <a:schemeClr val="dk1"/>
              </a:buClr>
              <a:buSzPts val="1800"/>
              <a:buChar char="–"/>
              <a:defRPr/>
            </a:lvl4pPr>
            <a:lvl5pPr marL="3047924" lvl="4" indent="-457189" algn="l">
              <a:spcBef>
                <a:spcPts val="480"/>
              </a:spcBef>
              <a:spcAft>
                <a:spcPts val="0"/>
              </a:spcAft>
              <a:buClr>
                <a:schemeClr val="dk1"/>
              </a:buClr>
              <a:buSzPts val="1800"/>
              <a:buChar char="»"/>
              <a:defRPr/>
            </a:lvl5pPr>
            <a:lvl6pPr marL="3657509" lvl="5" indent="-457189" algn="l">
              <a:spcBef>
                <a:spcPts val="480"/>
              </a:spcBef>
              <a:spcAft>
                <a:spcPts val="0"/>
              </a:spcAft>
              <a:buClr>
                <a:schemeClr val="dk1"/>
              </a:buClr>
              <a:buSzPts val="1800"/>
              <a:buChar char="•"/>
              <a:defRPr/>
            </a:lvl6pPr>
            <a:lvl7pPr marL="4267093" lvl="6" indent="-457189" algn="l">
              <a:spcBef>
                <a:spcPts val="480"/>
              </a:spcBef>
              <a:spcAft>
                <a:spcPts val="0"/>
              </a:spcAft>
              <a:buClr>
                <a:schemeClr val="dk1"/>
              </a:buClr>
              <a:buSzPts val="1800"/>
              <a:buChar char="•"/>
              <a:defRPr/>
            </a:lvl7pPr>
            <a:lvl8pPr marL="4876678" lvl="7" indent="-457189" algn="l">
              <a:spcBef>
                <a:spcPts val="480"/>
              </a:spcBef>
              <a:spcAft>
                <a:spcPts val="0"/>
              </a:spcAft>
              <a:buClr>
                <a:schemeClr val="dk1"/>
              </a:buClr>
              <a:buSzPts val="1800"/>
              <a:buChar char="•"/>
              <a:defRPr/>
            </a:lvl8pPr>
            <a:lvl9pPr marL="5486263" lvl="8" indent="-457189" algn="l">
              <a:spcBef>
                <a:spcPts val="480"/>
              </a:spcBef>
              <a:spcAft>
                <a:spcPts val="0"/>
              </a:spcAft>
              <a:buClr>
                <a:schemeClr val="dk1"/>
              </a:buClr>
              <a:buSzPts val="1800"/>
              <a:buChar char="•"/>
              <a:defRPr/>
            </a:lvl9pPr>
          </a:lstStyle>
          <a:p>
            <a:endParaRPr/>
          </a:p>
        </p:txBody>
      </p:sp>
      <p:sp>
        <p:nvSpPr>
          <p:cNvPr id="75" name="Google Shape;75;p32"/>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32"/>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32"/>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pPr marL="0" lvl="0" indent="0" algn="r" rtl="0">
                <a:spcBef>
                  <a:spcPts val="0"/>
                </a:spcBef>
                <a:spcAft>
                  <a:spcPts val="0"/>
                </a:spcAft>
                <a:buNone/>
              </a:pPr>
              <a:t>‹#›</a:t>
            </a:fld>
            <a:endParaRPr/>
          </a:p>
        </p:txBody>
      </p:sp>
    </p:spTree>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re et contenu" type="obj">
  <p:cSld name="OBJECT">
    <p:spTree>
      <p:nvGrpSpPr>
        <p:cNvPr id="1" name="Shape 15"/>
        <p:cNvGrpSpPr/>
        <p:nvPr/>
      </p:nvGrpSpPr>
      <p:grpSpPr>
        <a:xfrm>
          <a:off x="0" y="0"/>
          <a:ext cx="0" cy="0"/>
          <a:chOff x="0" y="0"/>
          <a:chExt cx="0" cy="0"/>
        </a:xfrm>
      </p:grpSpPr>
      <p:sp>
        <p:nvSpPr>
          <p:cNvPr id="16" name="Google Shape;16;p23"/>
          <p:cNvSpPr txBox="1">
            <a:spLocks noGrp="1"/>
          </p:cNvSpPr>
          <p:nvPr>
            <p:ph type="title"/>
          </p:nvPr>
        </p:nvSpPr>
        <p:spPr>
          <a:xfrm>
            <a:off x="609600" y="274639"/>
            <a:ext cx="109728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23"/>
          <p:cNvSpPr txBox="1">
            <a:spLocks noGrp="1"/>
          </p:cNvSpPr>
          <p:nvPr>
            <p:ph type="body" idx="1"/>
          </p:nvPr>
        </p:nvSpPr>
        <p:spPr>
          <a:xfrm>
            <a:off x="609600" y="1600201"/>
            <a:ext cx="10972800" cy="4525963"/>
          </a:xfrm>
          <a:prstGeom prst="rect">
            <a:avLst/>
          </a:prstGeom>
          <a:noFill/>
          <a:ln>
            <a:noFill/>
          </a:ln>
        </p:spPr>
        <p:txBody>
          <a:bodyPr spcFirstLastPara="1" wrap="square" lIns="91425" tIns="45700" rIns="91425" bIns="45700" anchor="t" anchorCtr="0">
            <a:normAutofit/>
          </a:bodyPr>
          <a:lstStyle>
            <a:lvl1pPr marL="609570" lvl="0" indent="-457178" algn="l">
              <a:spcBef>
                <a:spcPts val="480"/>
              </a:spcBef>
              <a:spcAft>
                <a:spcPts val="0"/>
              </a:spcAft>
              <a:buClr>
                <a:schemeClr val="dk1"/>
              </a:buClr>
              <a:buSzPts val="1800"/>
              <a:buChar char="•"/>
              <a:defRPr/>
            </a:lvl1pPr>
            <a:lvl2pPr marL="1219140" lvl="1" indent="-457178" algn="l">
              <a:spcBef>
                <a:spcPts val="480"/>
              </a:spcBef>
              <a:spcAft>
                <a:spcPts val="0"/>
              </a:spcAft>
              <a:buClr>
                <a:schemeClr val="dk1"/>
              </a:buClr>
              <a:buSzPts val="1800"/>
              <a:buChar char="–"/>
              <a:defRPr/>
            </a:lvl2pPr>
            <a:lvl3pPr marL="1828709" lvl="2" indent="-457178" algn="l">
              <a:spcBef>
                <a:spcPts val="480"/>
              </a:spcBef>
              <a:spcAft>
                <a:spcPts val="0"/>
              </a:spcAft>
              <a:buClr>
                <a:schemeClr val="dk1"/>
              </a:buClr>
              <a:buSzPts val="1800"/>
              <a:buChar char="•"/>
              <a:defRPr/>
            </a:lvl3pPr>
            <a:lvl4pPr marL="2438278" lvl="3" indent="-457178" algn="l">
              <a:spcBef>
                <a:spcPts val="480"/>
              </a:spcBef>
              <a:spcAft>
                <a:spcPts val="0"/>
              </a:spcAft>
              <a:buClr>
                <a:schemeClr val="dk1"/>
              </a:buClr>
              <a:buSzPts val="1800"/>
              <a:buChar char="–"/>
              <a:defRPr/>
            </a:lvl4pPr>
            <a:lvl5pPr marL="3047848" lvl="4" indent="-457178" algn="l">
              <a:spcBef>
                <a:spcPts val="480"/>
              </a:spcBef>
              <a:spcAft>
                <a:spcPts val="0"/>
              </a:spcAft>
              <a:buClr>
                <a:schemeClr val="dk1"/>
              </a:buClr>
              <a:buSzPts val="1800"/>
              <a:buChar char="»"/>
              <a:defRPr/>
            </a:lvl5pPr>
            <a:lvl6pPr marL="3657418" lvl="5" indent="-457178" algn="l">
              <a:spcBef>
                <a:spcPts val="480"/>
              </a:spcBef>
              <a:spcAft>
                <a:spcPts val="0"/>
              </a:spcAft>
              <a:buClr>
                <a:schemeClr val="dk1"/>
              </a:buClr>
              <a:buSzPts val="1800"/>
              <a:buChar char="•"/>
              <a:defRPr/>
            </a:lvl6pPr>
            <a:lvl7pPr marL="4266987" lvl="6" indent="-457178" algn="l">
              <a:spcBef>
                <a:spcPts val="480"/>
              </a:spcBef>
              <a:spcAft>
                <a:spcPts val="0"/>
              </a:spcAft>
              <a:buClr>
                <a:schemeClr val="dk1"/>
              </a:buClr>
              <a:buSzPts val="1800"/>
              <a:buChar char="•"/>
              <a:defRPr/>
            </a:lvl7pPr>
            <a:lvl8pPr marL="4876557" lvl="7" indent="-457178" algn="l">
              <a:spcBef>
                <a:spcPts val="480"/>
              </a:spcBef>
              <a:spcAft>
                <a:spcPts val="0"/>
              </a:spcAft>
              <a:buClr>
                <a:schemeClr val="dk1"/>
              </a:buClr>
              <a:buSzPts val="1800"/>
              <a:buChar char="•"/>
              <a:defRPr/>
            </a:lvl8pPr>
            <a:lvl9pPr marL="5486126" lvl="8" indent="-457178" algn="l">
              <a:spcBef>
                <a:spcPts val="480"/>
              </a:spcBef>
              <a:spcAft>
                <a:spcPts val="0"/>
              </a:spcAft>
              <a:buClr>
                <a:schemeClr val="dk1"/>
              </a:buClr>
              <a:buSzPts val="1800"/>
              <a:buChar char="•"/>
              <a:defRPr/>
            </a:lvl9pPr>
          </a:lstStyle>
          <a:p>
            <a:endParaRPr/>
          </a:p>
        </p:txBody>
      </p:sp>
      <p:sp>
        <p:nvSpPr>
          <p:cNvPr id="18" name="Google Shape;18;p23"/>
          <p:cNvSpPr txBox="1">
            <a:spLocks noGrp="1"/>
          </p:cNvSpPr>
          <p:nvPr>
            <p:ph type="dt" idx="10"/>
          </p:nvPr>
        </p:nvSpPr>
        <p:spPr>
          <a:xfrm>
            <a:off x="609600" y="6356352"/>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23"/>
          <p:cNvSpPr txBox="1">
            <a:spLocks noGrp="1"/>
          </p:cNvSpPr>
          <p:nvPr>
            <p:ph type="ftr" idx="11"/>
          </p:nvPr>
        </p:nvSpPr>
        <p:spPr>
          <a:xfrm>
            <a:off x="4165600" y="6356352"/>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23"/>
          <p:cNvSpPr txBox="1">
            <a:spLocks noGrp="1"/>
          </p:cNvSpPr>
          <p:nvPr>
            <p:ph type="sldNum" idx="12"/>
          </p:nvPr>
        </p:nvSpPr>
        <p:spPr>
          <a:xfrm>
            <a:off x="8737600" y="6356352"/>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pPr marL="0" lvl="0" indent="0" algn="r" rtl="0">
                <a:spcBef>
                  <a:spcPts val="0"/>
                </a:spcBef>
                <a:spcAft>
                  <a:spcPts val="0"/>
                </a:spcAft>
                <a:buNone/>
              </a:pPr>
              <a:t>‹#›</a:t>
            </a:fld>
            <a:endParaRPr/>
          </a:p>
        </p:txBody>
      </p:sp>
    </p:spTree>
  </p:cSld>
  <p:clrMapOvr>
    <a:masterClrMapping/>
  </p:clrMapOvr>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re vertical et texte" type="vertTitleAndTx">
  <p:cSld name="VERTICAL_TITLE_AND_VERTICAL_TEXT">
    <p:spTree>
      <p:nvGrpSpPr>
        <p:cNvPr id="1" name="Shape 78"/>
        <p:cNvGrpSpPr/>
        <p:nvPr/>
      </p:nvGrpSpPr>
      <p:grpSpPr>
        <a:xfrm>
          <a:off x="0" y="0"/>
          <a:ext cx="0" cy="0"/>
          <a:chOff x="0" y="0"/>
          <a:chExt cx="0" cy="0"/>
        </a:xfrm>
      </p:grpSpPr>
      <p:sp>
        <p:nvSpPr>
          <p:cNvPr id="79" name="Google Shape;79;p33"/>
          <p:cNvSpPr txBox="1">
            <a:spLocks noGrp="1"/>
          </p:cNvSpPr>
          <p:nvPr>
            <p:ph type="title"/>
          </p:nvPr>
        </p:nvSpPr>
        <p:spPr>
          <a:xfrm rot="5400000">
            <a:off x="8016875" y="1028700"/>
            <a:ext cx="4387851" cy="27432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33"/>
          <p:cNvSpPr txBox="1">
            <a:spLocks noGrp="1"/>
          </p:cNvSpPr>
          <p:nvPr>
            <p:ph type="body" idx="1"/>
          </p:nvPr>
        </p:nvSpPr>
        <p:spPr>
          <a:xfrm rot="5400000">
            <a:off x="2428875" y="-1612900"/>
            <a:ext cx="4387851" cy="8026400"/>
          </a:xfrm>
          <a:prstGeom prst="rect">
            <a:avLst/>
          </a:prstGeom>
          <a:noFill/>
          <a:ln>
            <a:noFill/>
          </a:ln>
        </p:spPr>
        <p:txBody>
          <a:bodyPr spcFirstLastPara="1" wrap="square" lIns="91425" tIns="45700" rIns="91425" bIns="45700" anchor="t" anchorCtr="0">
            <a:normAutofit/>
          </a:bodyPr>
          <a:lstStyle>
            <a:lvl1pPr marL="609585" lvl="0" indent="-457189" algn="l">
              <a:spcBef>
                <a:spcPts val="480"/>
              </a:spcBef>
              <a:spcAft>
                <a:spcPts val="0"/>
              </a:spcAft>
              <a:buClr>
                <a:schemeClr val="dk1"/>
              </a:buClr>
              <a:buSzPts val="1800"/>
              <a:buChar char="•"/>
              <a:defRPr/>
            </a:lvl1pPr>
            <a:lvl2pPr marL="1219170" lvl="1" indent="-457189" algn="l">
              <a:spcBef>
                <a:spcPts val="480"/>
              </a:spcBef>
              <a:spcAft>
                <a:spcPts val="0"/>
              </a:spcAft>
              <a:buClr>
                <a:schemeClr val="dk1"/>
              </a:buClr>
              <a:buSzPts val="1800"/>
              <a:buChar char="–"/>
              <a:defRPr/>
            </a:lvl2pPr>
            <a:lvl3pPr marL="1828754" lvl="2" indent="-457189" algn="l">
              <a:spcBef>
                <a:spcPts val="480"/>
              </a:spcBef>
              <a:spcAft>
                <a:spcPts val="0"/>
              </a:spcAft>
              <a:buClr>
                <a:schemeClr val="dk1"/>
              </a:buClr>
              <a:buSzPts val="1800"/>
              <a:buChar char="•"/>
              <a:defRPr/>
            </a:lvl3pPr>
            <a:lvl4pPr marL="2438339" lvl="3" indent="-457189" algn="l">
              <a:spcBef>
                <a:spcPts val="480"/>
              </a:spcBef>
              <a:spcAft>
                <a:spcPts val="0"/>
              </a:spcAft>
              <a:buClr>
                <a:schemeClr val="dk1"/>
              </a:buClr>
              <a:buSzPts val="1800"/>
              <a:buChar char="–"/>
              <a:defRPr/>
            </a:lvl4pPr>
            <a:lvl5pPr marL="3047924" lvl="4" indent="-457189" algn="l">
              <a:spcBef>
                <a:spcPts val="480"/>
              </a:spcBef>
              <a:spcAft>
                <a:spcPts val="0"/>
              </a:spcAft>
              <a:buClr>
                <a:schemeClr val="dk1"/>
              </a:buClr>
              <a:buSzPts val="1800"/>
              <a:buChar char="»"/>
              <a:defRPr/>
            </a:lvl5pPr>
            <a:lvl6pPr marL="3657509" lvl="5" indent="-457189" algn="l">
              <a:spcBef>
                <a:spcPts val="480"/>
              </a:spcBef>
              <a:spcAft>
                <a:spcPts val="0"/>
              </a:spcAft>
              <a:buClr>
                <a:schemeClr val="dk1"/>
              </a:buClr>
              <a:buSzPts val="1800"/>
              <a:buChar char="•"/>
              <a:defRPr/>
            </a:lvl6pPr>
            <a:lvl7pPr marL="4267093" lvl="6" indent="-457189" algn="l">
              <a:spcBef>
                <a:spcPts val="480"/>
              </a:spcBef>
              <a:spcAft>
                <a:spcPts val="0"/>
              </a:spcAft>
              <a:buClr>
                <a:schemeClr val="dk1"/>
              </a:buClr>
              <a:buSzPts val="1800"/>
              <a:buChar char="•"/>
              <a:defRPr/>
            </a:lvl7pPr>
            <a:lvl8pPr marL="4876678" lvl="7" indent="-457189" algn="l">
              <a:spcBef>
                <a:spcPts val="480"/>
              </a:spcBef>
              <a:spcAft>
                <a:spcPts val="0"/>
              </a:spcAft>
              <a:buClr>
                <a:schemeClr val="dk1"/>
              </a:buClr>
              <a:buSzPts val="1800"/>
              <a:buChar char="•"/>
              <a:defRPr/>
            </a:lvl8pPr>
            <a:lvl9pPr marL="5486263" lvl="8" indent="-457189" algn="l">
              <a:spcBef>
                <a:spcPts val="480"/>
              </a:spcBef>
              <a:spcAft>
                <a:spcPts val="0"/>
              </a:spcAft>
              <a:buClr>
                <a:schemeClr val="dk1"/>
              </a:buClr>
              <a:buSzPts val="1800"/>
              <a:buChar char="•"/>
              <a:defRPr/>
            </a:lvl9pPr>
          </a:lstStyle>
          <a:p>
            <a:endParaRPr/>
          </a:p>
        </p:txBody>
      </p:sp>
      <p:sp>
        <p:nvSpPr>
          <p:cNvPr id="81" name="Google Shape;81;p33"/>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33"/>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33"/>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pPr marL="0" lvl="0" indent="0" algn="r" rtl="0">
                <a:spcBef>
                  <a:spcPts val="0"/>
                </a:spcBef>
                <a:spcAft>
                  <a:spcPts val="0"/>
                </a:spcAft>
                <a:buNone/>
              </a:pPr>
              <a:t>‹#›</a:t>
            </a:fld>
            <a:endParaRPr/>
          </a:p>
        </p:txBody>
      </p:sp>
    </p:spTree>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re et contenu" type="obj">
  <p:cSld name="OBJECT">
    <p:spTree>
      <p:nvGrpSpPr>
        <p:cNvPr id="1" name="Shape 15"/>
        <p:cNvGrpSpPr/>
        <p:nvPr/>
      </p:nvGrpSpPr>
      <p:grpSpPr>
        <a:xfrm>
          <a:off x="0" y="0"/>
          <a:ext cx="0" cy="0"/>
          <a:chOff x="0" y="0"/>
          <a:chExt cx="0" cy="0"/>
        </a:xfrm>
      </p:grpSpPr>
      <p:sp>
        <p:nvSpPr>
          <p:cNvPr id="16" name="Google Shape;16;p23"/>
          <p:cNvSpPr txBox="1">
            <a:spLocks noGrp="1"/>
          </p:cNvSpPr>
          <p:nvPr>
            <p:ph type="title"/>
          </p:nvPr>
        </p:nvSpPr>
        <p:spPr>
          <a:xfrm>
            <a:off x="609600" y="274639"/>
            <a:ext cx="109728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23"/>
          <p:cNvSpPr txBox="1">
            <a:spLocks noGrp="1"/>
          </p:cNvSpPr>
          <p:nvPr>
            <p:ph type="body" idx="1"/>
          </p:nvPr>
        </p:nvSpPr>
        <p:spPr>
          <a:xfrm>
            <a:off x="609600" y="1600201"/>
            <a:ext cx="10972800" cy="4525963"/>
          </a:xfrm>
          <a:prstGeom prst="rect">
            <a:avLst/>
          </a:prstGeom>
          <a:noFill/>
          <a:ln>
            <a:noFill/>
          </a:ln>
        </p:spPr>
        <p:txBody>
          <a:bodyPr spcFirstLastPara="1" wrap="square" lIns="91425" tIns="45700" rIns="91425" bIns="45700" anchor="t" anchorCtr="0">
            <a:normAutofit/>
          </a:bodyPr>
          <a:lstStyle>
            <a:lvl1pPr marL="609585" lvl="0" indent="-457189" algn="l">
              <a:spcBef>
                <a:spcPts val="480"/>
              </a:spcBef>
              <a:spcAft>
                <a:spcPts val="0"/>
              </a:spcAft>
              <a:buClr>
                <a:schemeClr val="dk1"/>
              </a:buClr>
              <a:buSzPts val="1800"/>
              <a:buChar char="•"/>
              <a:defRPr/>
            </a:lvl1pPr>
            <a:lvl2pPr marL="1219170" lvl="1" indent="-457189" algn="l">
              <a:spcBef>
                <a:spcPts val="480"/>
              </a:spcBef>
              <a:spcAft>
                <a:spcPts val="0"/>
              </a:spcAft>
              <a:buClr>
                <a:schemeClr val="dk1"/>
              </a:buClr>
              <a:buSzPts val="1800"/>
              <a:buChar char="–"/>
              <a:defRPr/>
            </a:lvl2pPr>
            <a:lvl3pPr marL="1828754" lvl="2" indent="-457189" algn="l">
              <a:spcBef>
                <a:spcPts val="480"/>
              </a:spcBef>
              <a:spcAft>
                <a:spcPts val="0"/>
              </a:spcAft>
              <a:buClr>
                <a:schemeClr val="dk1"/>
              </a:buClr>
              <a:buSzPts val="1800"/>
              <a:buChar char="•"/>
              <a:defRPr/>
            </a:lvl3pPr>
            <a:lvl4pPr marL="2438339" lvl="3" indent="-457189" algn="l">
              <a:spcBef>
                <a:spcPts val="480"/>
              </a:spcBef>
              <a:spcAft>
                <a:spcPts val="0"/>
              </a:spcAft>
              <a:buClr>
                <a:schemeClr val="dk1"/>
              </a:buClr>
              <a:buSzPts val="1800"/>
              <a:buChar char="–"/>
              <a:defRPr/>
            </a:lvl4pPr>
            <a:lvl5pPr marL="3047924" lvl="4" indent="-457189" algn="l">
              <a:spcBef>
                <a:spcPts val="480"/>
              </a:spcBef>
              <a:spcAft>
                <a:spcPts val="0"/>
              </a:spcAft>
              <a:buClr>
                <a:schemeClr val="dk1"/>
              </a:buClr>
              <a:buSzPts val="1800"/>
              <a:buChar char="»"/>
              <a:defRPr/>
            </a:lvl5pPr>
            <a:lvl6pPr marL="3657509" lvl="5" indent="-457189" algn="l">
              <a:spcBef>
                <a:spcPts val="480"/>
              </a:spcBef>
              <a:spcAft>
                <a:spcPts val="0"/>
              </a:spcAft>
              <a:buClr>
                <a:schemeClr val="dk1"/>
              </a:buClr>
              <a:buSzPts val="1800"/>
              <a:buChar char="•"/>
              <a:defRPr/>
            </a:lvl6pPr>
            <a:lvl7pPr marL="4267093" lvl="6" indent="-457189" algn="l">
              <a:spcBef>
                <a:spcPts val="480"/>
              </a:spcBef>
              <a:spcAft>
                <a:spcPts val="0"/>
              </a:spcAft>
              <a:buClr>
                <a:schemeClr val="dk1"/>
              </a:buClr>
              <a:buSzPts val="1800"/>
              <a:buChar char="•"/>
              <a:defRPr/>
            </a:lvl7pPr>
            <a:lvl8pPr marL="4876678" lvl="7" indent="-457189" algn="l">
              <a:spcBef>
                <a:spcPts val="480"/>
              </a:spcBef>
              <a:spcAft>
                <a:spcPts val="0"/>
              </a:spcAft>
              <a:buClr>
                <a:schemeClr val="dk1"/>
              </a:buClr>
              <a:buSzPts val="1800"/>
              <a:buChar char="•"/>
              <a:defRPr/>
            </a:lvl8pPr>
            <a:lvl9pPr marL="5486263" lvl="8" indent="-457189" algn="l">
              <a:spcBef>
                <a:spcPts val="480"/>
              </a:spcBef>
              <a:spcAft>
                <a:spcPts val="0"/>
              </a:spcAft>
              <a:buClr>
                <a:schemeClr val="dk1"/>
              </a:buClr>
              <a:buSzPts val="1800"/>
              <a:buChar char="•"/>
              <a:defRPr/>
            </a:lvl9pPr>
          </a:lstStyle>
          <a:p>
            <a:endParaRPr/>
          </a:p>
        </p:txBody>
      </p:sp>
      <p:sp>
        <p:nvSpPr>
          <p:cNvPr id="18" name="Google Shape;18;p23"/>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23"/>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23"/>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pPr marL="0" lvl="0" indent="0" algn="r" rtl="0">
                <a:spcBef>
                  <a:spcPts val="0"/>
                </a:spcBef>
                <a:spcAft>
                  <a:spcPts val="0"/>
                </a:spcAft>
                <a:buNone/>
              </a:pPr>
              <a:t>‹#›</a:t>
            </a:fld>
            <a:endParaRPr/>
          </a:p>
        </p:txBody>
      </p:sp>
    </p:spTree>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Diapositive de titre" type="title">
  <p:cSld name="TITLE">
    <p:spTree>
      <p:nvGrpSpPr>
        <p:cNvPr id="1" name="Shape 21"/>
        <p:cNvGrpSpPr/>
        <p:nvPr/>
      </p:nvGrpSpPr>
      <p:grpSpPr>
        <a:xfrm>
          <a:off x="0" y="0"/>
          <a:ext cx="0" cy="0"/>
          <a:chOff x="0" y="0"/>
          <a:chExt cx="0" cy="0"/>
        </a:xfrm>
      </p:grpSpPr>
      <p:sp>
        <p:nvSpPr>
          <p:cNvPr id="22" name="Google Shape;22;p24"/>
          <p:cNvSpPr txBox="1">
            <a:spLocks noGrp="1"/>
          </p:cNvSpPr>
          <p:nvPr>
            <p:ph type="ctrTitle"/>
          </p:nvPr>
        </p:nvSpPr>
        <p:spPr>
          <a:xfrm>
            <a:off x="914400" y="2130426"/>
            <a:ext cx="10363200" cy="1470025"/>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24"/>
          <p:cNvSpPr txBox="1">
            <a:spLocks noGrp="1"/>
          </p:cNvSpPr>
          <p:nvPr>
            <p:ph type="subTitle" idx="1"/>
          </p:nvPr>
        </p:nvSpPr>
        <p:spPr>
          <a:xfrm>
            <a:off x="1828800" y="3886200"/>
            <a:ext cx="8534400" cy="1752600"/>
          </a:xfrm>
          <a:prstGeom prst="rect">
            <a:avLst/>
          </a:prstGeom>
          <a:noFill/>
          <a:ln>
            <a:noFill/>
          </a:ln>
        </p:spPr>
        <p:txBody>
          <a:bodyPr spcFirstLastPara="1" wrap="square" lIns="91425" tIns="45700" rIns="91425" bIns="45700" anchor="t" anchorCtr="0">
            <a:normAutofit/>
          </a:bodyPr>
          <a:lstStyle>
            <a:lvl1pPr lvl="0" algn="ctr">
              <a:spcBef>
                <a:spcPts val="853"/>
              </a:spcBef>
              <a:spcAft>
                <a:spcPts val="0"/>
              </a:spcAft>
              <a:buClr>
                <a:srgbClr val="888888"/>
              </a:buClr>
              <a:buSzPts val="3200"/>
              <a:buNone/>
              <a:defRPr>
                <a:solidFill>
                  <a:srgbClr val="888888"/>
                </a:solidFill>
              </a:defRPr>
            </a:lvl1pPr>
            <a:lvl2pPr lvl="1" algn="ctr">
              <a:spcBef>
                <a:spcPts val="747"/>
              </a:spcBef>
              <a:spcAft>
                <a:spcPts val="0"/>
              </a:spcAft>
              <a:buClr>
                <a:srgbClr val="888888"/>
              </a:buClr>
              <a:buSzPts val="2800"/>
              <a:buNone/>
              <a:defRPr>
                <a:solidFill>
                  <a:srgbClr val="888888"/>
                </a:solidFill>
              </a:defRPr>
            </a:lvl2pPr>
            <a:lvl3pPr lvl="2" algn="ctr">
              <a:spcBef>
                <a:spcPts val="640"/>
              </a:spcBef>
              <a:spcAft>
                <a:spcPts val="0"/>
              </a:spcAft>
              <a:buClr>
                <a:srgbClr val="888888"/>
              </a:buClr>
              <a:buSzPts val="2400"/>
              <a:buNone/>
              <a:defRPr>
                <a:solidFill>
                  <a:srgbClr val="888888"/>
                </a:solidFill>
              </a:defRPr>
            </a:lvl3pPr>
            <a:lvl4pPr lvl="3" algn="ctr">
              <a:spcBef>
                <a:spcPts val="533"/>
              </a:spcBef>
              <a:spcAft>
                <a:spcPts val="0"/>
              </a:spcAft>
              <a:buClr>
                <a:srgbClr val="888888"/>
              </a:buClr>
              <a:buSzPts val="2000"/>
              <a:buNone/>
              <a:defRPr>
                <a:solidFill>
                  <a:srgbClr val="888888"/>
                </a:solidFill>
              </a:defRPr>
            </a:lvl4pPr>
            <a:lvl5pPr lvl="4" algn="ctr">
              <a:spcBef>
                <a:spcPts val="533"/>
              </a:spcBef>
              <a:spcAft>
                <a:spcPts val="0"/>
              </a:spcAft>
              <a:buClr>
                <a:srgbClr val="888888"/>
              </a:buClr>
              <a:buSzPts val="2000"/>
              <a:buNone/>
              <a:defRPr>
                <a:solidFill>
                  <a:srgbClr val="888888"/>
                </a:solidFill>
              </a:defRPr>
            </a:lvl5pPr>
            <a:lvl6pPr lvl="5" algn="ctr">
              <a:spcBef>
                <a:spcPts val="533"/>
              </a:spcBef>
              <a:spcAft>
                <a:spcPts val="0"/>
              </a:spcAft>
              <a:buClr>
                <a:srgbClr val="888888"/>
              </a:buClr>
              <a:buSzPts val="2000"/>
              <a:buNone/>
              <a:defRPr>
                <a:solidFill>
                  <a:srgbClr val="888888"/>
                </a:solidFill>
              </a:defRPr>
            </a:lvl6pPr>
            <a:lvl7pPr lvl="6" algn="ctr">
              <a:spcBef>
                <a:spcPts val="533"/>
              </a:spcBef>
              <a:spcAft>
                <a:spcPts val="0"/>
              </a:spcAft>
              <a:buClr>
                <a:srgbClr val="888888"/>
              </a:buClr>
              <a:buSzPts val="2000"/>
              <a:buNone/>
              <a:defRPr>
                <a:solidFill>
                  <a:srgbClr val="888888"/>
                </a:solidFill>
              </a:defRPr>
            </a:lvl7pPr>
            <a:lvl8pPr lvl="7" algn="ctr">
              <a:spcBef>
                <a:spcPts val="533"/>
              </a:spcBef>
              <a:spcAft>
                <a:spcPts val="0"/>
              </a:spcAft>
              <a:buClr>
                <a:srgbClr val="888888"/>
              </a:buClr>
              <a:buSzPts val="2000"/>
              <a:buNone/>
              <a:defRPr>
                <a:solidFill>
                  <a:srgbClr val="888888"/>
                </a:solidFill>
              </a:defRPr>
            </a:lvl8pPr>
            <a:lvl9pPr lvl="8" algn="ctr">
              <a:spcBef>
                <a:spcPts val="533"/>
              </a:spcBef>
              <a:spcAft>
                <a:spcPts val="0"/>
              </a:spcAft>
              <a:buClr>
                <a:srgbClr val="888888"/>
              </a:buClr>
              <a:buSzPts val="2000"/>
              <a:buNone/>
              <a:defRPr>
                <a:solidFill>
                  <a:srgbClr val="888888"/>
                </a:solidFill>
              </a:defRPr>
            </a:lvl9pPr>
          </a:lstStyle>
          <a:p>
            <a:endParaRPr/>
          </a:p>
        </p:txBody>
      </p:sp>
      <p:sp>
        <p:nvSpPr>
          <p:cNvPr id="24" name="Google Shape;24;p24"/>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24"/>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24"/>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pPr marL="0" lvl="0" indent="0" algn="r" rtl="0">
                <a:spcBef>
                  <a:spcPts val="0"/>
                </a:spcBef>
                <a:spcAft>
                  <a:spcPts val="0"/>
                </a:spcAft>
                <a:buNone/>
              </a:pPr>
              <a:t>‹#›</a:t>
            </a:fld>
            <a:endParaRPr/>
          </a:p>
        </p:txBody>
      </p:sp>
    </p:spTree>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re de section" type="secHead">
  <p:cSld name="SECTION_HEADER">
    <p:spTree>
      <p:nvGrpSpPr>
        <p:cNvPr id="1" name="Shape 27"/>
        <p:cNvGrpSpPr/>
        <p:nvPr/>
      </p:nvGrpSpPr>
      <p:grpSpPr>
        <a:xfrm>
          <a:off x="0" y="0"/>
          <a:ext cx="0" cy="0"/>
          <a:chOff x="0" y="0"/>
          <a:chExt cx="0" cy="0"/>
        </a:xfrm>
      </p:grpSpPr>
      <p:sp>
        <p:nvSpPr>
          <p:cNvPr id="28" name="Google Shape;28;p25"/>
          <p:cNvSpPr txBox="1">
            <a:spLocks noGrp="1"/>
          </p:cNvSpPr>
          <p:nvPr>
            <p:ph type="title"/>
          </p:nvPr>
        </p:nvSpPr>
        <p:spPr>
          <a:xfrm>
            <a:off x="963084" y="4406901"/>
            <a:ext cx="10363200" cy="1362075"/>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dk1"/>
              </a:buClr>
              <a:buSzPts val="4000"/>
              <a:buFont typeface="Calibri"/>
              <a:buNone/>
              <a:defRPr sz="5333"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25"/>
          <p:cNvSpPr txBox="1">
            <a:spLocks noGrp="1"/>
          </p:cNvSpPr>
          <p:nvPr>
            <p:ph type="body" idx="1"/>
          </p:nvPr>
        </p:nvSpPr>
        <p:spPr>
          <a:xfrm>
            <a:off x="963084" y="2906713"/>
            <a:ext cx="10363200" cy="1500187"/>
          </a:xfrm>
          <a:prstGeom prst="rect">
            <a:avLst/>
          </a:prstGeom>
          <a:noFill/>
          <a:ln>
            <a:noFill/>
          </a:ln>
        </p:spPr>
        <p:txBody>
          <a:bodyPr spcFirstLastPara="1" wrap="square" lIns="91425" tIns="45700" rIns="91425" bIns="45700" anchor="b" anchorCtr="0">
            <a:normAutofit/>
          </a:bodyPr>
          <a:lstStyle>
            <a:lvl1pPr marL="609570" lvl="0" indent="-304784" algn="l">
              <a:spcBef>
                <a:spcPts val="533"/>
              </a:spcBef>
              <a:spcAft>
                <a:spcPts val="0"/>
              </a:spcAft>
              <a:buClr>
                <a:srgbClr val="888888"/>
              </a:buClr>
              <a:buSzPts val="2000"/>
              <a:buNone/>
              <a:defRPr sz="2667">
                <a:solidFill>
                  <a:srgbClr val="888888"/>
                </a:solidFill>
              </a:defRPr>
            </a:lvl1pPr>
            <a:lvl2pPr marL="1219140" lvl="1" indent="-304784" algn="l">
              <a:spcBef>
                <a:spcPts val="480"/>
              </a:spcBef>
              <a:spcAft>
                <a:spcPts val="0"/>
              </a:spcAft>
              <a:buClr>
                <a:srgbClr val="888888"/>
              </a:buClr>
              <a:buSzPts val="1800"/>
              <a:buNone/>
              <a:defRPr sz="2400">
                <a:solidFill>
                  <a:srgbClr val="888888"/>
                </a:solidFill>
              </a:defRPr>
            </a:lvl2pPr>
            <a:lvl3pPr marL="1828709" lvl="2" indent="-304784" algn="l">
              <a:spcBef>
                <a:spcPts val="427"/>
              </a:spcBef>
              <a:spcAft>
                <a:spcPts val="0"/>
              </a:spcAft>
              <a:buClr>
                <a:srgbClr val="888888"/>
              </a:buClr>
              <a:buSzPts val="1600"/>
              <a:buNone/>
              <a:defRPr sz="2133">
                <a:solidFill>
                  <a:srgbClr val="888888"/>
                </a:solidFill>
              </a:defRPr>
            </a:lvl3pPr>
            <a:lvl4pPr marL="2438278" lvl="3" indent="-304784" algn="l">
              <a:spcBef>
                <a:spcPts val="373"/>
              </a:spcBef>
              <a:spcAft>
                <a:spcPts val="0"/>
              </a:spcAft>
              <a:buClr>
                <a:srgbClr val="888888"/>
              </a:buClr>
              <a:buSzPts val="1400"/>
              <a:buNone/>
              <a:defRPr sz="1867">
                <a:solidFill>
                  <a:srgbClr val="888888"/>
                </a:solidFill>
              </a:defRPr>
            </a:lvl4pPr>
            <a:lvl5pPr marL="3047848" lvl="4" indent="-304784" algn="l">
              <a:spcBef>
                <a:spcPts val="373"/>
              </a:spcBef>
              <a:spcAft>
                <a:spcPts val="0"/>
              </a:spcAft>
              <a:buClr>
                <a:srgbClr val="888888"/>
              </a:buClr>
              <a:buSzPts val="1400"/>
              <a:buNone/>
              <a:defRPr sz="1867">
                <a:solidFill>
                  <a:srgbClr val="888888"/>
                </a:solidFill>
              </a:defRPr>
            </a:lvl5pPr>
            <a:lvl6pPr marL="3657418" lvl="5" indent="-304784" algn="l">
              <a:spcBef>
                <a:spcPts val="373"/>
              </a:spcBef>
              <a:spcAft>
                <a:spcPts val="0"/>
              </a:spcAft>
              <a:buClr>
                <a:srgbClr val="888888"/>
              </a:buClr>
              <a:buSzPts val="1400"/>
              <a:buNone/>
              <a:defRPr sz="1867">
                <a:solidFill>
                  <a:srgbClr val="888888"/>
                </a:solidFill>
              </a:defRPr>
            </a:lvl6pPr>
            <a:lvl7pPr marL="4266987" lvl="6" indent="-304784" algn="l">
              <a:spcBef>
                <a:spcPts val="373"/>
              </a:spcBef>
              <a:spcAft>
                <a:spcPts val="0"/>
              </a:spcAft>
              <a:buClr>
                <a:srgbClr val="888888"/>
              </a:buClr>
              <a:buSzPts val="1400"/>
              <a:buNone/>
              <a:defRPr sz="1867">
                <a:solidFill>
                  <a:srgbClr val="888888"/>
                </a:solidFill>
              </a:defRPr>
            </a:lvl7pPr>
            <a:lvl8pPr marL="4876557" lvl="7" indent="-304784" algn="l">
              <a:spcBef>
                <a:spcPts val="373"/>
              </a:spcBef>
              <a:spcAft>
                <a:spcPts val="0"/>
              </a:spcAft>
              <a:buClr>
                <a:srgbClr val="888888"/>
              </a:buClr>
              <a:buSzPts val="1400"/>
              <a:buNone/>
              <a:defRPr sz="1867">
                <a:solidFill>
                  <a:srgbClr val="888888"/>
                </a:solidFill>
              </a:defRPr>
            </a:lvl8pPr>
            <a:lvl9pPr marL="5486126" lvl="8" indent="-304784" algn="l">
              <a:spcBef>
                <a:spcPts val="373"/>
              </a:spcBef>
              <a:spcAft>
                <a:spcPts val="0"/>
              </a:spcAft>
              <a:buClr>
                <a:srgbClr val="888888"/>
              </a:buClr>
              <a:buSzPts val="1400"/>
              <a:buNone/>
              <a:defRPr sz="1867">
                <a:solidFill>
                  <a:srgbClr val="888888"/>
                </a:solidFill>
              </a:defRPr>
            </a:lvl9pPr>
          </a:lstStyle>
          <a:p>
            <a:endParaRPr/>
          </a:p>
        </p:txBody>
      </p:sp>
      <p:sp>
        <p:nvSpPr>
          <p:cNvPr id="30" name="Google Shape;30;p25"/>
          <p:cNvSpPr txBox="1">
            <a:spLocks noGrp="1"/>
          </p:cNvSpPr>
          <p:nvPr>
            <p:ph type="dt" idx="10"/>
          </p:nvPr>
        </p:nvSpPr>
        <p:spPr>
          <a:xfrm>
            <a:off x="609600" y="6356352"/>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25"/>
          <p:cNvSpPr txBox="1">
            <a:spLocks noGrp="1"/>
          </p:cNvSpPr>
          <p:nvPr>
            <p:ph type="ftr" idx="11"/>
          </p:nvPr>
        </p:nvSpPr>
        <p:spPr>
          <a:xfrm>
            <a:off x="4165600" y="6356352"/>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25"/>
          <p:cNvSpPr txBox="1">
            <a:spLocks noGrp="1"/>
          </p:cNvSpPr>
          <p:nvPr>
            <p:ph type="sldNum" idx="12"/>
          </p:nvPr>
        </p:nvSpPr>
        <p:spPr>
          <a:xfrm>
            <a:off x="8737600" y="6356352"/>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pPr marL="0" lvl="0" indent="0" algn="r" rtl="0">
                <a:spcBef>
                  <a:spcPts val="0"/>
                </a:spcBef>
                <a:spcAft>
                  <a:spcPts val="0"/>
                </a:spcAft>
                <a:buNone/>
              </a:pPr>
              <a:t>‹#›</a:t>
            </a:fld>
            <a:endParaRPr/>
          </a:p>
        </p:txBody>
      </p:sp>
    </p:spTree>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Deux contenus" type="twoObj">
  <p:cSld name="TWO_OBJECTS">
    <p:spTree>
      <p:nvGrpSpPr>
        <p:cNvPr id="1" name="Shape 33"/>
        <p:cNvGrpSpPr/>
        <p:nvPr/>
      </p:nvGrpSpPr>
      <p:grpSpPr>
        <a:xfrm>
          <a:off x="0" y="0"/>
          <a:ext cx="0" cy="0"/>
          <a:chOff x="0" y="0"/>
          <a:chExt cx="0" cy="0"/>
        </a:xfrm>
      </p:grpSpPr>
      <p:sp>
        <p:nvSpPr>
          <p:cNvPr id="34" name="Google Shape;34;p26"/>
          <p:cNvSpPr txBox="1">
            <a:spLocks noGrp="1"/>
          </p:cNvSpPr>
          <p:nvPr>
            <p:ph type="title"/>
          </p:nvPr>
        </p:nvSpPr>
        <p:spPr>
          <a:xfrm>
            <a:off x="609600" y="274639"/>
            <a:ext cx="109728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26"/>
          <p:cNvSpPr txBox="1">
            <a:spLocks noGrp="1"/>
          </p:cNvSpPr>
          <p:nvPr>
            <p:ph type="body" idx="1"/>
          </p:nvPr>
        </p:nvSpPr>
        <p:spPr>
          <a:xfrm>
            <a:off x="609600" y="1200152"/>
            <a:ext cx="5384800" cy="3394075"/>
          </a:xfrm>
          <a:prstGeom prst="rect">
            <a:avLst/>
          </a:prstGeom>
          <a:noFill/>
          <a:ln>
            <a:noFill/>
          </a:ln>
        </p:spPr>
        <p:txBody>
          <a:bodyPr spcFirstLastPara="1" wrap="square" lIns="91425" tIns="45700" rIns="91425" bIns="45700" anchor="t" anchorCtr="0">
            <a:normAutofit/>
          </a:bodyPr>
          <a:lstStyle>
            <a:lvl1pPr marL="609570" lvl="0" indent="-541840" algn="l">
              <a:spcBef>
                <a:spcPts val="747"/>
              </a:spcBef>
              <a:spcAft>
                <a:spcPts val="0"/>
              </a:spcAft>
              <a:buClr>
                <a:schemeClr val="dk1"/>
              </a:buClr>
              <a:buSzPts val="2800"/>
              <a:buChar char="•"/>
              <a:defRPr sz="3733"/>
            </a:lvl1pPr>
            <a:lvl2pPr marL="1219140" lvl="1" indent="-507974" algn="l">
              <a:spcBef>
                <a:spcPts val="640"/>
              </a:spcBef>
              <a:spcAft>
                <a:spcPts val="0"/>
              </a:spcAft>
              <a:buClr>
                <a:schemeClr val="dk1"/>
              </a:buClr>
              <a:buSzPts val="2400"/>
              <a:buChar char="–"/>
              <a:defRPr sz="3200"/>
            </a:lvl2pPr>
            <a:lvl3pPr marL="1828709" lvl="2" indent="-474109" algn="l">
              <a:spcBef>
                <a:spcPts val="533"/>
              </a:spcBef>
              <a:spcAft>
                <a:spcPts val="0"/>
              </a:spcAft>
              <a:buClr>
                <a:schemeClr val="dk1"/>
              </a:buClr>
              <a:buSzPts val="2000"/>
              <a:buChar char="•"/>
              <a:defRPr sz="2667"/>
            </a:lvl3pPr>
            <a:lvl4pPr marL="2438278" lvl="3" indent="-457178" algn="l">
              <a:spcBef>
                <a:spcPts val="480"/>
              </a:spcBef>
              <a:spcAft>
                <a:spcPts val="0"/>
              </a:spcAft>
              <a:buClr>
                <a:schemeClr val="dk1"/>
              </a:buClr>
              <a:buSzPts val="1800"/>
              <a:buChar char="–"/>
              <a:defRPr sz="2400"/>
            </a:lvl4pPr>
            <a:lvl5pPr marL="3047848" lvl="4" indent="-457178" algn="l">
              <a:spcBef>
                <a:spcPts val="480"/>
              </a:spcBef>
              <a:spcAft>
                <a:spcPts val="0"/>
              </a:spcAft>
              <a:buClr>
                <a:schemeClr val="dk1"/>
              </a:buClr>
              <a:buSzPts val="1800"/>
              <a:buChar char="»"/>
              <a:defRPr sz="2400"/>
            </a:lvl5pPr>
            <a:lvl6pPr marL="3657418" lvl="5" indent="-457178" algn="l">
              <a:spcBef>
                <a:spcPts val="480"/>
              </a:spcBef>
              <a:spcAft>
                <a:spcPts val="0"/>
              </a:spcAft>
              <a:buClr>
                <a:schemeClr val="dk1"/>
              </a:buClr>
              <a:buSzPts val="1800"/>
              <a:buChar char="•"/>
              <a:defRPr sz="2400"/>
            </a:lvl6pPr>
            <a:lvl7pPr marL="4266987" lvl="6" indent="-457178" algn="l">
              <a:spcBef>
                <a:spcPts val="480"/>
              </a:spcBef>
              <a:spcAft>
                <a:spcPts val="0"/>
              </a:spcAft>
              <a:buClr>
                <a:schemeClr val="dk1"/>
              </a:buClr>
              <a:buSzPts val="1800"/>
              <a:buChar char="•"/>
              <a:defRPr sz="2400"/>
            </a:lvl7pPr>
            <a:lvl8pPr marL="4876557" lvl="7" indent="-457178" algn="l">
              <a:spcBef>
                <a:spcPts val="480"/>
              </a:spcBef>
              <a:spcAft>
                <a:spcPts val="0"/>
              </a:spcAft>
              <a:buClr>
                <a:schemeClr val="dk1"/>
              </a:buClr>
              <a:buSzPts val="1800"/>
              <a:buChar char="•"/>
              <a:defRPr sz="2400"/>
            </a:lvl8pPr>
            <a:lvl9pPr marL="5486126" lvl="8" indent="-457178" algn="l">
              <a:spcBef>
                <a:spcPts val="480"/>
              </a:spcBef>
              <a:spcAft>
                <a:spcPts val="0"/>
              </a:spcAft>
              <a:buClr>
                <a:schemeClr val="dk1"/>
              </a:buClr>
              <a:buSzPts val="1800"/>
              <a:buChar char="•"/>
              <a:defRPr sz="2400"/>
            </a:lvl9pPr>
          </a:lstStyle>
          <a:p>
            <a:endParaRPr/>
          </a:p>
        </p:txBody>
      </p:sp>
      <p:sp>
        <p:nvSpPr>
          <p:cNvPr id="36" name="Google Shape;36;p26"/>
          <p:cNvSpPr txBox="1">
            <a:spLocks noGrp="1"/>
          </p:cNvSpPr>
          <p:nvPr>
            <p:ph type="body" idx="2"/>
          </p:nvPr>
        </p:nvSpPr>
        <p:spPr>
          <a:xfrm>
            <a:off x="6197600" y="1200152"/>
            <a:ext cx="5384800" cy="3394075"/>
          </a:xfrm>
          <a:prstGeom prst="rect">
            <a:avLst/>
          </a:prstGeom>
          <a:noFill/>
          <a:ln>
            <a:noFill/>
          </a:ln>
        </p:spPr>
        <p:txBody>
          <a:bodyPr spcFirstLastPara="1" wrap="square" lIns="91425" tIns="45700" rIns="91425" bIns="45700" anchor="t" anchorCtr="0">
            <a:normAutofit/>
          </a:bodyPr>
          <a:lstStyle>
            <a:lvl1pPr marL="609570" lvl="0" indent="-541840" algn="l">
              <a:spcBef>
                <a:spcPts val="747"/>
              </a:spcBef>
              <a:spcAft>
                <a:spcPts val="0"/>
              </a:spcAft>
              <a:buClr>
                <a:schemeClr val="dk1"/>
              </a:buClr>
              <a:buSzPts val="2800"/>
              <a:buChar char="•"/>
              <a:defRPr sz="3733"/>
            </a:lvl1pPr>
            <a:lvl2pPr marL="1219140" lvl="1" indent="-507974" algn="l">
              <a:spcBef>
                <a:spcPts val="640"/>
              </a:spcBef>
              <a:spcAft>
                <a:spcPts val="0"/>
              </a:spcAft>
              <a:buClr>
                <a:schemeClr val="dk1"/>
              </a:buClr>
              <a:buSzPts val="2400"/>
              <a:buChar char="–"/>
              <a:defRPr sz="3200"/>
            </a:lvl2pPr>
            <a:lvl3pPr marL="1828709" lvl="2" indent="-474109" algn="l">
              <a:spcBef>
                <a:spcPts val="533"/>
              </a:spcBef>
              <a:spcAft>
                <a:spcPts val="0"/>
              </a:spcAft>
              <a:buClr>
                <a:schemeClr val="dk1"/>
              </a:buClr>
              <a:buSzPts val="2000"/>
              <a:buChar char="•"/>
              <a:defRPr sz="2667"/>
            </a:lvl3pPr>
            <a:lvl4pPr marL="2438278" lvl="3" indent="-457178" algn="l">
              <a:spcBef>
                <a:spcPts val="480"/>
              </a:spcBef>
              <a:spcAft>
                <a:spcPts val="0"/>
              </a:spcAft>
              <a:buClr>
                <a:schemeClr val="dk1"/>
              </a:buClr>
              <a:buSzPts val="1800"/>
              <a:buChar char="–"/>
              <a:defRPr sz="2400"/>
            </a:lvl4pPr>
            <a:lvl5pPr marL="3047848" lvl="4" indent="-457178" algn="l">
              <a:spcBef>
                <a:spcPts val="480"/>
              </a:spcBef>
              <a:spcAft>
                <a:spcPts val="0"/>
              </a:spcAft>
              <a:buClr>
                <a:schemeClr val="dk1"/>
              </a:buClr>
              <a:buSzPts val="1800"/>
              <a:buChar char="»"/>
              <a:defRPr sz="2400"/>
            </a:lvl5pPr>
            <a:lvl6pPr marL="3657418" lvl="5" indent="-457178" algn="l">
              <a:spcBef>
                <a:spcPts val="480"/>
              </a:spcBef>
              <a:spcAft>
                <a:spcPts val="0"/>
              </a:spcAft>
              <a:buClr>
                <a:schemeClr val="dk1"/>
              </a:buClr>
              <a:buSzPts val="1800"/>
              <a:buChar char="•"/>
              <a:defRPr sz="2400"/>
            </a:lvl6pPr>
            <a:lvl7pPr marL="4266987" lvl="6" indent="-457178" algn="l">
              <a:spcBef>
                <a:spcPts val="480"/>
              </a:spcBef>
              <a:spcAft>
                <a:spcPts val="0"/>
              </a:spcAft>
              <a:buClr>
                <a:schemeClr val="dk1"/>
              </a:buClr>
              <a:buSzPts val="1800"/>
              <a:buChar char="•"/>
              <a:defRPr sz="2400"/>
            </a:lvl7pPr>
            <a:lvl8pPr marL="4876557" lvl="7" indent="-457178" algn="l">
              <a:spcBef>
                <a:spcPts val="480"/>
              </a:spcBef>
              <a:spcAft>
                <a:spcPts val="0"/>
              </a:spcAft>
              <a:buClr>
                <a:schemeClr val="dk1"/>
              </a:buClr>
              <a:buSzPts val="1800"/>
              <a:buChar char="•"/>
              <a:defRPr sz="2400"/>
            </a:lvl8pPr>
            <a:lvl9pPr marL="5486126" lvl="8" indent="-457178" algn="l">
              <a:spcBef>
                <a:spcPts val="480"/>
              </a:spcBef>
              <a:spcAft>
                <a:spcPts val="0"/>
              </a:spcAft>
              <a:buClr>
                <a:schemeClr val="dk1"/>
              </a:buClr>
              <a:buSzPts val="1800"/>
              <a:buChar char="•"/>
              <a:defRPr sz="2400"/>
            </a:lvl9pPr>
          </a:lstStyle>
          <a:p>
            <a:endParaRPr/>
          </a:p>
        </p:txBody>
      </p:sp>
      <p:sp>
        <p:nvSpPr>
          <p:cNvPr id="37" name="Google Shape;37;p26"/>
          <p:cNvSpPr txBox="1">
            <a:spLocks noGrp="1"/>
          </p:cNvSpPr>
          <p:nvPr>
            <p:ph type="dt" idx="10"/>
          </p:nvPr>
        </p:nvSpPr>
        <p:spPr>
          <a:xfrm>
            <a:off x="609600" y="6356352"/>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26"/>
          <p:cNvSpPr txBox="1">
            <a:spLocks noGrp="1"/>
          </p:cNvSpPr>
          <p:nvPr>
            <p:ph type="ftr" idx="11"/>
          </p:nvPr>
        </p:nvSpPr>
        <p:spPr>
          <a:xfrm>
            <a:off x="4165600" y="6356352"/>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26"/>
          <p:cNvSpPr txBox="1">
            <a:spLocks noGrp="1"/>
          </p:cNvSpPr>
          <p:nvPr>
            <p:ph type="sldNum" idx="12"/>
          </p:nvPr>
        </p:nvSpPr>
        <p:spPr>
          <a:xfrm>
            <a:off x="8737600" y="6356352"/>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pPr marL="0" lvl="0" indent="0" algn="r" rtl="0">
                <a:spcBef>
                  <a:spcPts val="0"/>
                </a:spcBef>
                <a:spcAft>
                  <a:spcPts val="0"/>
                </a:spcAft>
                <a:buNone/>
              </a:pPr>
              <a:t>‹#›</a:t>
            </a:fld>
            <a:endParaRPr/>
          </a:p>
        </p:txBody>
      </p:sp>
    </p:spTree>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mparaison" type="twoTxTwoObj">
  <p:cSld name="TWO_OBJECTS_WITH_TEXT">
    <p:spTree>
      <p:nvGrpSpPr>
        <p:cNvPr id="1" name="Shape 40"/>
        <p:cNvGrpSpPr/>
        <p:nvPr/>
      </p:nvGrpSpPr>
      <p:grpSpPr>
        <a:xfrm>
          <a:off x="0" y="0"/>
          <a:ext cx="0" cy="0"/>
          <a:chOff x="0" y="0"/>
          <a:chExt cx="0" cy="0"/>
        </a:xfrm>
      </p:grpSpPr>
      <p:sp>
        <p:nvSpPr>
          <p:cNvPr id="41" name="Google Shape;41;p27"/>
          <p:cNvSpPr txBox="1">
            <a:spLocks noGrp="1"/>
          </p:cNvSpPr>
          <p:nvPr>
            <p:ph type="title"/>
          </p:nvPr>
        </p:nvSpPr>
        <p:spPr>
          <a:xfrm>
            <a:off x="609600" y="274639"/>
            <a:ext cx="109728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27"/>
          <p:cNvSpPr txBox="1">
            <a:spLocks noGrp="1"/>
          </p:cNvSpPr>
          <p:nvPr>
            <p:ph type="body" idx="1"/>
          </p:nvPr>
        </p:nvSpPr>
        <p:spPr>
          <a:xfrm>
            <a:off x="609600" y="1535113"/>
            <a:ext cx="5386917" cy="639763"/>
          </a:xfrm>
          <a:prstGeom prst="rect">
            <a:avLst/>
          </a:prstGeom>
          <a:noFill/>
          <a:ln>
            <a:noFill/>
          </a:ln>
        </p:spPr>
        <p:txBody>
          <a:bodyPr spcFirstLastPara="1" wrap="square" lIns="91425" tIns="45700" rIns="91425" bIns="45700" anchor="b" anchorCtr="0">
            <a:normAutofit/>
          </a:bodyPr>
          <a:lstStyle>
            <a:lvl1pPr marL="609570" lvl="0" indent="-304784" algn="l">
              <a:spcBef>
                <a:spcPts val="640"/>
              </a:spcBef>
              <a:spcAft>
                <a:spcPts val="0"/>
              </a:spcAft>
              <a:buClr>
                <a:schemeClr val="dk1"/>
              </a:buClr>
              <a:buSzPts val="2400"/>
              <a:buNone/>
              <a:defRPr sz="3200" b="1"/>
            </a:lvl1pPr>
            <a:lvl2pPr marL="1219140" lvl="1" indent="-304784" algn="l">
              <a:spcBef>
                <a:spcPts val="533"/>
              </a:spcBef>
              <a:spcAft>
                <a:spcPts val="0"/>
              </a:spcAft>
              <a:buClr>
                <a:schemeClr val="dk1"/>
              </a:buClr>
              <a:buSzPts val="2000"/>
              <a:buNone/>
              <a:defRPr sz="2667" b="1"/>
            </a:lvl2pPr>
            <a:lvl3pPr marL="1828709" lvl="2" indent="-304784" algn="l">
              <a:spcBef>
                <a:spcPts val="480"/>
              </a:spcBef>
              <a:spcAft>
                <a:spcPts val="0"/>
              </a:spcAft>
              <a:buClr>
                <a:schemeClr val="dk1"/>
              </a:buClr>
              <a:buSzPts val="1800"/>
              <a:buNone/>
              <a:defRPr sz="2400" b="1"/>
            </a:lvl3pPr>
            <a:lvl4pPr marL="2438278" lvl="3" indent="-304784" algn="l">
              <a:spcBef>
                <a:spcPts val="427"/>
              </a:spcBef>
              <a:spcAft>
                <a:spcPts val="0"/>
              </a:spcAft>
              <a:buClr>
                <a:schemeClr val="dk1"/>
              </a:buClr>
              <a:buSzPts val="1600"/>
              <a:buNone/>
              <a:defRPr sz="2133" b="1"/>
            </a:lvl4pPr>
            <a:lvl5pPr marL="3047848" lvl="4" indent="-304784" algn="l">
              <a:spcBef>
                <a:spcPts val="427"/>
              </a:spcBef>
              <a:spcAft>
                <a:spcPts val="0"/>
              </a:spcAft>
              <a:buClr>
                <a:schemeClr val="dk1"/>
              </a:buClr>
              <a:buSzPts val="1600"/>
              <a:buNone/>
              <a:defRPr sz="2133" b="1"/>
            </a:lvl5pPr>
            <a:lvl6pPr marL="3657418" lvl="5" indent="-304784" algn="l">
              <a:spcBef>
                <a:spcPts val="427"/>
              </a:spcBef>
              <a:spcAft>
                <a:spcPts val="0"/>
              </a:spcAft>
              <a:buClr>
                <a:schemeClr val="dk1"/>
              </a:buClr>
              <a:buSzPts val="1600"/>
              <a:buNone/>
              <a:defRPr sz="2133" b="1"/>
            </a:lvl6pPr>
            <a:lvl7pPr marL="4266987" lvl="6" indent="-304784" algn="l">
              <a:spcBef>
                <a:spcPts val="427"/>
              </a:spcBef>
              <a:spcAft>
                <a:spcPts val="0"/>
              </a:spcAft>
              <a:buClr>
                <a:schemeClr val="dk1"/>
              </a:buClr>
              <a:buSzPts val="1600"/>
              <a:buNone/>
              <a:defRPr sz="2133" b="1"/>
            </a:lvl7pPr>
            <a:lvl8pPr marL="4876557" lvl="7" indent="-304784" algn="l">
              <a:spcBef>
                <a:spcPts val="427"/>
              </a:spcBef>
              <a:spcAft>
                <a:spcPts val="0"/>
              </a:spcAft>
              <a:buClr>
                <a:schemeClr val="dk1"/>
              </a:buClr>
              <a:buSzPts val="1600"/>
              <a:buNone/>
              <a:defRPr sz="2133" b="1"/>
            </a:lvl8pPr>
            <a:lvl9pPr marL="5486126" lvl="8" indent="-304784" algn="l">
              <a:spcBef>
                <a:spcPts val="427"/>
              </a:spcBef>
              <a:spcAft>
                <a:spcPts val="0"/>
              </a:spcAft>
              <a:buClr>
                <a:schemeClr val="dk1"/>
              </a:buClr>
              <a:buSzPts val="1600"/>
              <a:buNone/>
              <a:defRPr sz="2133" b="1"/>
            </a:lvl9pPr>
          </a:lstStyle>
          <a:p>
            <a:endParaRPr/>
          </a:p>
        </p:txBody>
      </p:sp>
      <p:sp>
        <p:nvSpPr>
          <p:cNvPr id="43" name="Google Shape;43;p27"/>
          <p:cNvSpPr txBox="1">
            <a:spLocks noGrp="1"/>
          </p:cNvSpPr>
          <p:nvPr>
            <p:ph type="body" idx="2"/>
          </p:nvPr>
        </p:nvSpPr>
        <p:spPr>
          <a:xfrm>
            <a:off x="609600" y="2174875"/>
            <a:ext cx="5386917" cy="3951288"/>
          </a:xfrm>
          <a:prstGeom prst="rect">
            <a:avLst/>
          </a:prstGeom>
          <a:noFill/>
          <a:ln>
            <a:noFill/>
          </a:ln>
        </p:spPr>
        <p:txBody>
          <a:bodyPr spcFirstLastPara="1" wrap="square" lIns="91425" tIns="45700" rIns="91425" bIns="45700" anchor="t" anchorCtr="0">
            <a:normAutofit/>
          </a:bodyPr>
          <a:lstStyle>
            <a:lvl1pPr marL="609570" lvl="0" indent="-507974" algn="l">
              <a:spcBef>
                <a:spcPts val="640"/>
              </a:spcBef>
              <a:spcAft>
                <a:spcPts val="0"/>
              </a:spcAft>
              <a:buClr>
                <a:schemeClr val="dk1"/>
              </a:buClr>
              <a:buSzPts val="2400"/>
              <a:buChar char="•"/>
              <a:defRPr sz="3200"/>
            </a:lvl1pPr>
            <a:lvl2pPr marL="1219140" lvl="1" indent="-474109" algn="l">
              <a:spcBef>
                <a:spcPts val="533"/>
              </a:spcBef>
              <a:spcAft>
                <a:spcPts val="0"/>
              </a:spcAft>
              <a:buClr>
                <a:schemeClr val="dk1"/>
              </a:buClr>
              <a:buSzPts val="2000"/>
              <a:buChar char="–"/>
              <a:defRPr sz="2667"/>
            </a:lvl2pPr>
            <a:lvl3pPr marL="1828709" lvl="2" indent="-457178" algn="l">
              <a:spcBef>
                <a:spcPts val="480"/>
              </a:spcBef>
              <a:spcAft>
                <a:spcPts val="0"/>
              </a:spcAft>
              <a:buClr>
                <a:schemeClr val="dk1"/>
              </a:buClr>
              <a:buSzPts val="1800"/>
              <a:buChar char="•"/>
              <a:defRPr sz="2400"/>
            </a:lvl3pPr>
            <a:lvl4pPr marL="2438278" lvl="3" indent="-440245" algn="l">
              <a:spcBef>
                <a:spcPts val="427"/>
              </a:spcBef>
              <a:spcAft>
                <a:spcPts val="0"/>
              </a:spcAft>
              <a:buClr>
                <a:schemeClr val="dk1"/>
              </a:buClr>
              <a:buSzPts val="1600"/>
              <a:buChar char="–"/>
              <a:defRPr sz="2133"/>
            </a:lvl4pPr>
            <a:lvl5pPr marL="3047848" lvl="4" indent="-440245" algn="l">
              <a:spcBef>
                <a:spcPts val="427"/>
              </a:spcBef>
              <a:spcAft>
                <a:spcPts val="0"/>
              </a:spcAft>
              <a:buClr>
                <a:schemeClr val="dk1"/>
              </a:buClr>
              <a:buSzPts val="1600"/>
              <a:buChar char="»"/>
              <a:defRPr sz="2133"/>
            </a:lvl5pPr>
            <a:lvl6pPr marL="3657418" lvl="5" indent="-440245" algn="l">
              <a:spcBef>
                <a:spcPts val="427"/>
              </a:spcBef>
              <a:spcAft>
                <a:spcPts val="0"/>
              </a:spcAft>
              <a:buClr>
                <a:schemeClr val="dk1"/>
              </a:buClr>
              <a:buSzPts val="1600"/>
              <a:buChar char="•"/>
              <a:defRPr sz="2133"/>
            </a:lvl6pPr>
            <a:lvl7pPr marL="4266987" lvl="6" indent="-440245" algn="l">
              <a:spcBef>
                <a:spcPts val="427"/>
              </a:spcBef>
              <a:spcAft>
                <a:spcPts val="0"/>
              </a:spcAft>
              <a:buClr>
                <a:schemeClr val="dk1"/>
              </a:buClr>
              <a:buSzPts val="1600"/>
              <a:buChar char="•"/>
              <a:defRPr sz="2133"/>
            </a:lvl7pPr>
            <a:lvl8pPr marL="4876557" lvl="7" indent="-440245" algn="l">
              <a:spcBef>
                <a:spcPts val="427"/>
              </a:spcBef>
              <a:spcAft>
                <a:spcPts val="0"/>
              </a:spcAft>
              <a:buClr>
                <a:schemeClr val="dk1"/>
              </a:buClr>
              <a:buSzPts val="1600"/>
              <a:buChar char="•"/>
              <a:defRPr sz="2133"/>
            </a:lvl8pPr>
            <a:lvl9pPr marL="5486126" lvl="8" indent="-440245" algn="l">
              <a:spcBef>
                <a:spcPts val="427"/>
              </a:spcBef>
              <a:spcAft>
                <a:spcPts val="0"/>
              </a:spcAft>
              <a:buClr>
                <a:schemeClr val="dk1"/>
              </a:buClr>
              <a:buSzPts val="1600"/>
              <a:buChar char="•"/>
              <a:defRPr sz="2133"/>
            </a:lvl9pPr>
          </a:lstStyle>
          <a:p>
            <a:endParaRPr/>
          </a:p>
        </p:txBody>
      </p:sp>
      <p:sp>
        <p:nvSpPr>
          <p:cNvPr id="44" name="Google Shape;44;p27"/>
          <p:cNvSpPr txBox="1">
            <a:spLocks noGrp="1"/>
          </p:cNvSpPr>
          <p:nvPr>
            <p:ph type="body" idx="3"/>
          </p:nvPr>
        </p:nvSpPr>
        <p:spPr>
          <a:xfrm>
            <a:off x="6193370" y="1535113"/>
            <a:ext cx="5389033" cy="639763"/>
          </a:xfrm>
          <a:prstGeom prst="rect">
            <a:avLst/>
          </a:prstGeom>
          <a:noFill/>
          <a:ln>
            <a:noFill/>
          </a:ln>
        </p:spPr>
        <p:txBody>
          <a:bodyPr spcFirstLastPara="1" wrap="square" lIns="91425" tIns="45700" rIns="91425" bIns="45700" anchor="b" anchorCtr="0">
            <a:normAutofit/>
          </a:bodyPr>
          <a:lstStyle>
            <a:lvl1pPr marL="609570" lvl="0" indent="-304784" algn="l">
              <a:spcBef>
                <a:spcPts val="640"/>
              </a:spcBef>
              <a:spcAft>
                <a:spcPts val="0"/>
              </a:spcAft>
              <a:buClr>
                <a:schemeClr val="dk1"/>
              </a:buClr>
              <a:buSzPts val="2400"/>
              <a:buNone/>
              <a:defRPr sz="3200" b="1"/>
            </a:lvl1pPr>
            <a:lvl2pPr marL="1219140" lvl="1" indent="-304784" algn="l">
              <a:spcBef>
                <a:spcPts val="533"/>
              </a:spcBef>
              <a:spcAft>
                <a:spcPts val="0"/>
              </a:spcAft>
              <a:buClr>
                <a:schemeClr val="dk1"/>
              </a:buClr>
              <a:buSzPts val="2000"/>
              <a:buNone/>
              <a:defRPr sz="2667" b="1"/>
            </a:lvl2pPr>
            <a:lvl3pPr marL="1828709" lvl="2" indent="-304784" algn="l">
              <a:spcBef>
                <a:spcPts val="480"/>
              </a:spcBef>
              <a:spcAft>
                <a:spcPts val="0"/>
              </a:spcAft>
              <a:buClr>
                <a:schemeClr val="dk1"/>
              </a:buClr>
              <a:buSzPts val="1800"/>
              <a:buNone/>
              <a:defRPr sz="2400" b="1"/>
            </a:lvl3pPr>
            <a:lvl4pPr marL="2438278" lvl="3" indent="-304784" algn="l">
              <a:spcBef>
                <a:spcPts val="427"/>
              </a:spcBef>
              <a:spcAft>
                <a:spcPts val="0"/>
              </a:spcAft>
              <a:buClr>
                <a:schemeClr val="dk1"/>
              </a:buClr>
              <a:buSzPts val="1600"/>
              <a:buNone/>
              <a:defRPr sz="2133" b="1"/>
            </a:lvl4pPr>
            <a:lvl5pPr marL="3047848" lvl="4" indent="-304784" algn="l">
              <a:spcBef>
                <a:spcPts val="427"/>
              </a:spcBef>
              <a:spcAft>
                <a:spcPts val="0"/>
              </a:spcAft>
              <a:buClr>
                <a:schemeClr val="dk1"/>
              </a:buClr>
              <a:buSzPts val="1600"/>
              <a:buNone/>
              <a:defRPr sz="2133" b="1"/>
            </a:lvl5pPr>
            <a:lvl6pPr marL="3657418" lvl="5" indent="-304784" algn="l">
              <a:spcBef>
                <a:spcPts val="427"/>
              </a:spcBef>
              <a:spcAft>
                <a:spcPts val="0"/>
              </a:spcAft>
              <a:buClr>
                <a:schemeClr val="dk1"/>
              </a:buClr>
              <a:buSzPts val="1600"/>
              <a:buNone/>
              <a:defRPr sz="2133" b="1"/>
            </a:lvl6pPr>
            <a:lvl7pPr marL="4266987" lvl="6" indent="-304784" algn="l">
              <a:spcBef>
                <a:spcPts val="427"/>
              </a:spcBef>
              <a:spcAft>
                <a:spcPts val="0"/>
              </a:spcAft>
              <a:buClr>
                <a:schemeClr val="dk1"/>
              </a:buClr>
              <a:buSzPts val="1600"/>
              <a:buNone/>
              <a:defRPr sz="2133" b="1"/>
            </a:lvl7pPr>
            <a:lvl8pPr marL="4876557" lvl="7" indent="-304784" algn="l">
              <a:spcBef>
                <a:spcPts val="427"/>
              </a:spcBef>
              <a:spcAft>
                <a:spcPts val="0"/>
              </a:spcAft>
              <a:buClr>
                <a:schemeClr val="dk1"/>
              </a:buClr>
              <a:buSzPts val="1600"/>
              <a:buNone/>
              <a:defRPr sz="2133" b="1"/>
            </a:lvl8pPr>
            <a:lvl9pPr marL="5486126" lvl="8" indent="-304784" algn="l">
              <a:spcBef>
                <a:spcPts val="427"/>
              </a:spcBef>
              <a:spcAft>
                <a:spcPts val="0"/>
              </a:spcAft>
              <a:buClr>
                <a:schemeClr val="dk1"/>
              </a:buClr>
              <a:buSzPts val="1600"/>
              <a:buNone/>
              <a:defRPr sz="2133" b="1"/>
            </a:lvl9pPr>
          </a:lstStyle>
          <a:p>
            <a:endParaRPr/>
          </a:p>
        </p:txBody>
      </p:sp>
      <p:sp>
        <p:nvSpPr>
          <p:cNvPr id="45" name="Google Shape;45;p27"/>
          <p:cNvSpPr txBox="1">
            <a:spLocks noGrp="1"/>
          </p:cNvSpPr>
          <p:nvPr>
            <p:ph type="body" idx="4"/>
          </p:nvPr>
        </p:nvSpPr>
        <p:spPr>
          <a:xfrm>
            <a:off x="6193370" y="2174875"/>
            <a:ext cx="5389033" cy="3951288"/>
          </a:xfrm>
          <a:prstGeom prst="rect">
            <a:avLst/>
          </a:prstGeom>
          <a:noFill/>
          <a:ln>
            <a:noFill/>
          </a:ln>
        </p:spPr>
        <p:txBody>
          <a:bodyPr spcFirstLastPara="1" wrap="square" lIns="91425" tIns="45700" rIns="91425" bIns="45700" anchor="t" anchorCtr="0">
            <a:normAutofit/>
          </a:bodyPr>
          <a:lstStyle>
            <a:lvl1pPr marL="609570" lvl="0" indent="-507974" algn="l">
              <a:spcBef>
                <a:spcPts val="640"/>
              </a:spcBef>
              <a:spcAft>
                <a:spcPts val="0"/>
              </a:spcAft>
              <a:buClr>
                <a:schemeClr val="dk1"/>
              </a:buClr>
              <a:buSzPts val="2400"/>
              <a:buChar char="•"/>
              <a:defRPr sz="3200"/>
            </a:lvl1pPr>
            <a:lvl2pPr marL="1219140" lvl="1" indent="-474109" algn="l">
              <a:spcBef>
                <a:spcPts val="533"/>
              </a:spcBef>
              <a:spcAft>
                <a:spcPts val="0"/>
              </a:spcAft>
              <a:buClr>
                <a:schemeClr val="dk1"/>
              </a:buClr>
              <a:buSzPts val="2000"/>
              <a:buChar char="–"/>
              <a:defRPr sz="2667"/>
            </a:lvl2pPr>
            <a:lvl3pPr marL="1828709" lvl="2" indent="-457178" algn="l">
              <a:spcBef>
                <a:spcPts val="480"/>
              </a:spcBef>
              <a:spcAft>
                <a:spcPts val="0"/>
              </a:spcAft>
              <a:buClr>
                <a:schemeClr val="dk1"/>
              </a:buClr>
              <a:buSzPts val="1800"/>
              <a:buChar char="•"/>
              <a:defRPr sz="2400"/>
            </a:lvl3pPr>
            <a:lvl4pPr marL="2438278" lvl="3" indent="-440245" algn="l">
              <a:spcBef>
                <a:spcPts val="427"/>
              </a:spcBef>
              <a:spcAft>
                <a:spcPts val="0"/>
              </a:spcAft>
              <a:buClr>
                <a:schemeClr val="dk1"/>
              </a:buClr>
              <a:buSzPts val="1600"/>
              <a:buChar char="–"/>
              <a:defRPr sz="2133"/>
            </a:lvl4pPr>
            <a:lvl5pPr marL="3047848" lvl="4" indent="-440245" algn="l">
              <a:spcBef>
                <a:spcPts val="427"/>
              </a:spcBef>
              <a:spcAft>
                <a:spcPts val="0"/>
              </a:spcAft>
              <a:buClr>
                <a:schemeClr val="dk1"/>
              </a:buClr>
              <a:buSzPts val="1600"/>
              <a:buChar char="»"/>
              <a:defRPr sz="2133"/>
            </a:lvl5pPr>
            <a:lvl6pPr marL="3657418" lvl="5" indent="-440245" algn="l">
              <a:spcBef>
                <a:spcPts val="427"/>
              </a:spcBef>
              <a:spcAft>
                <a:spcPts val="0"/>
              </a:spcAft>
              <a:buClr>
                <a:schemeClr val="dk1"/>
              </a:buClr>
              <a:buSzPts val="1600"/>
              <a:buChar char="•"/>
              <a:defRPr sz="2133"/>
            </a:lvl6pPr>
            <a:lvl7pPr marL="4266987" lvl="6" indent="-440245" algn="l">
              <a:spcBef>
                <a:spcPts val="427"/>
              </a:spcBef>
              <a:spcAft>
                <a:spcPts val="0"/>
              </a:spcAft>
              <a:buClr>
                <a:schemeClr val="dk1"/>
              </a:buClr>
              <a:buSzPts val="1600"/>
              <a:buChar char="•"/>
              <a:defRPr sz="2133"/>
            </a:lvl7pPr>
            <a:lvl8pPr marL="4876557" lvl="7" indent="-440245" algn="l">
              <a:spcBef>
                <a:spcPts val="427"/>
              </a:spcBef>
              <a:spcAft>
                <a:spcPts val="0"/>
              </a:spcAft>
              <a:buClr>
                <a:schemeClr val="dk1"/>
              </a:buClr>
              <a:buSzPts val="1600"/>
              <a:buChar char="•"/>
              <a:defRPr sz="2133"/>
            </a:lvl8pPr>
            <a:lvl9pPr marL="5486126" lvl="8" indent="-440245" algn="l">
              <a:spcBef>
                <a:spcPts val="427"/>
              </a:spcBef>
              <a:spcAft>
                <a:spcPts val="0"/>
              </a:spcAft>
              <a:buClr>
                <a:schemeClr val="dk1"/>
              </a:buClr>
              <a:buSzPts val="1600"/>
              <a:buChar char="•"/>
              <a:defRPr sz="2133"/>
            </a:lvl9pPr>
          </a:lstStyle>
          <a:p>
            <a:endParaRPr/>
          </a:p>
        </p:txBody>
      </p:sp>
      <p:sp>
        <p:nvSpPr>
          <p:cNvPr id="46" name="Google Shape;46;p27"/>
          <p:cNvSpPr txBox="1">
            <a:spLocks noGrp="1"/>
          </p:cNvSpPr>
          <p:nvPr>
            <p:ph type="dt" idx="10"/>
          </p:nvPr>
        </p:nvSpPr>
        <p:spPr>
          <a:xfrm>
            <a:off x="609600" y="6356352"/>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27"/>
          <p:cNvSpPr txBox="1">
            <a:spLocks noGrp="1"/>
          </p:cNvSpPr>
          <p:nvPr>
            <p:ph type="ftr" idx="11"/>
          </p:nvPr>
        </p:nvSpPr>
        <p:spPr>
          <a:xfrm>
            <a:off x="4165600" y="6356352"/>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27"/>
          <p:cNvSpPr txBox="1">
            <a:spLocks noGrp="1"/>
          </p:cNvSpPr>
          <p:nvPr>
            <p:ph type="sldNum" idx="12"/>
          </p:nvPr>
        </p:nvSpPr>
        <p:spPr>
          <a:xfrm>
            <a:off x="8737600" y="6356352"/>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pPr marL="0" lvl="0" indent="0" algn="r" rtl="0">
                <a:spcBef>
                  <a:spcPts val="0"/>
                </a:spcBef>
                <a:spcAft>
                  <a:spcPts val="0"/>
                </a:spcAft>
                <a:buNone/>
              </a:pPr>
              <a:t>‹#›</a:t>
            </a:fld>
            <a:endParaRPr/>
          </a:p>
        </p:txBody>
      </p:sp>
    </p:spTree>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re de section" type="secHead">
  <p:cSld name="SECTION_HEADER">
    <p:spTree>
      <p:nvGrpSpPr>
        <p:cNvPr id="1" name="Shape 27"/>
        <p:cNvGrpSpPr/>
        <p:nvPr/>
      </p:nvGrpSpPr>
      <p:grpSpPr>
        <a:xfrm>
          <a:off x="0" y="0"/>
          <a:ext cx="0" cy="0"/>
          <a:chOff x="0" y="0"/>
          <a:chExt cx="0" cy="0"/>
        </a:xfrm>
      </p:grpSpPr>
      <p:sp>
        <p:nvSpPr>
          <p:cNvPr id="28" name="Google Shape;28;p25"/>
          <p:cNvSpPr txBox="1">
            <a:spLocks noGrp="1"/>
          </p:cNvSpPr>
          <p:nvPr>
            <p:ph type="title"/>
          </p:nvPr>
        </p:nvSpPr>
        <p:spPr>
          <a:xfrm>
            <a:off x="963084" y="4406901"/>
            <a:ext cx="10363200" cy="1362075"/>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dk1"/>
              </a:buClr>
              <a:buSzPts val="4000"/>
              <a:buFont typeface="Calibri"/>
              <a:buNone/>
              <a:defRPr sz="5333"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25"/>
          <p:cNvSpPr txBox="1">
            <a:spLocks noGrp="1"/>
          </p:cNvSpPr>
          <p:nvPr>
            <p:ph type="body" idx="1"/>
          </p:nvPr>
        </p:nvSpPr>
        <p:spPr>
          <a:xfrm>
            <a:off x="963084" y="2906713"/>
            <a:ext cx="10363200" cy="1500187"/>
          </a:xfrm>
          <a:prstGeom prst="rect">
            <a:avLst/>
          </a:prstGeom>
          <a:noFill/>
          <a:ln>
            <a:noFill/>
          </a:ln>
        </p:spPr>
        <p:txBody>
          <a:bodyPr spcFirstLastPara="1" wrap="square" lIns="91425" tIns="45700" rIns="91425" bIns="45700" anchor="b" anchorCtr="0">
            <a:normAutofit/>
          </a:bodyPr>
          <a:lstStyle>
            <a:lvl1pPr marL="609585" lvl="0" indent="-304792" algn="l">
              <a:spcBef>
                <a:spcPts val="533"/>
              </a:spcBef>
              <a:spcAft>
                <a:spcPts val="0"/>
              </a:spcAft>
              <a:buClr>
                <a:srgbClr val="888888"/>
              </a:buClr>
              <a:buSzPts val="2000"/>
              <a:buNone/>
              <a:defRPr sz="2667">
                <a:solidFill>
                  <a:srgbClr val="888888"/>
                </a:solidFill>
              </a:defRPr>
            </a:lvl1pPr>
            <a:lvl2pPr marL="1219170" lvl="1" indent="-304792" algn="l">
              <a:spcBef>
                <a:spcPts val="480"/>
              </a:spcBef>
              <a:spcAft>
                <a:spcPts val="0"/>
              </a:spcAft>
              <a:buClr>
                <a:srgbClr val="888888"/>
              </a:buClr>
              <a:buSzPts val="1800"/>
              <a:buNone/>
              <a:defRPr sz="2400">
                <a:solidFill>
                  <a:srgbClr val="888888"/>
                </a:solidFill>
              </a:defRPr>
            </a:lvl2pPr>
            <a:lvl3pPr marL="1828754" lvl="2" indent="-304792" algn="l">
              <a:spcBef>
                <a:spcPts val="427"/>
              </a:spcBef>
              <a:spcAft>
                <a:spcPts val="0"/>
              </a:spcAft>
              <a:buClr>
                <a:srgbClr val="888888"/>
              </a:buClr>
              <a:buSzPts val="1600"/>
              <a:buNone/>
              <a:defRPr sz="2133">
                <a:solidFill>
                  <a:srgbClr val="888888"/>
                </a:solidFill>
              </a:defRPr>
            </a:lvl3pPr>
            <a:lvl4pPr marL="2438339" lvl="3" indent="-304792" algn="l">
              <a:spcBef>
                <a:spcPts val="373"/>
              </a:spcBef>
              <a:spcAft>
                <a:spcPts val="0"/>
              </a:spcAft>
              <a:buClr>
                <a:srgbClr val="888888"/>
              </a:buClr>
              <a:buSzPts val="1400"/>
              <a:buNone/>
              <a:defRPr sz="1867">
                <a:solidFill>
                  <a:srgbClr val="888888"/>
                </a:solidFill>
              </a:defRPr>
            </a:lvl4pPr>
            <a:lvl5pPr marL="3047924" lvl="4" indent="-304792" algn="l">
              <a:spcBef>
                <a:spcPts val="373"/>
              </a:spcBef>
              <a:spcAft>
                <a:spcPts val="0"/>
              </a:spcAft>
              <a:buClr>
                <a:srgbClr val="888888"/>
              </a:buClr>
              <a:buSzPts val="1400"/>
              <a:buNone/>
              <a:defRPr sz="1867">
                <a:solidFill>
                  <a:srgbClr val="888888"/>
                </a:solidFill>
              </a:defRPr>
            </a:lvl5pPr>
            <a:lvl6pPr marL="3657509" lvl="5" indent="-304792" algn="l">
              <a:spcBef>
                <a:spcPts val="373"/>
              </a:spcBef>
              <a:spcAft>
                <a:spcPts val="0"/>
              </a:spcAft>
              <a:buClr>
                <a:srgbClr val="888888"/>
              </a:buClr>
              <a:buSzPts val="1400"/>
              <a:buNone/>
              <a:defRPr sz="1867">
                <a:solidFill>
                  <a:srgbClr val="888888"/>
                </a:solidFill>
              </a:defRPr>
            </a:lvl6pPr>
            <a:lvl7pPr marL="4267093" lvl="6" indent="-304792" algn="l">
              <a:spcBef>
                <a:spcPts val="373"/>
              </a:spcBef>
              <a:spcAft>
                <a:spcPts val="0"/>
              </a:spcAft>
              <a:buClr>
                <a:srgbClr val="888888"/>
              </a:buClr>
              <a:buSzPts val="1400"/>
              <a:buNone/>
              <a:defRPr sz="1867">
                <a:solidFill>
                  <a:srgbClr val="888888"/>
                </a:solidFill>
              </a:defRPr>
            </a:lvl7pPr>
            <a:lvl8pPr marL="4876678" lvl="7" indent="-304792" algn="l">
              <a:spcBef>
                <a:spcPts val="373"/>
              </a:spcBef>
              <a:spcAft>
                <a:spcPts val="0"/>
              </a:spcAft>
              <a:buClr>
                <a:srgbClr val="888888"/>
              </a:buClr>
              <a:buSzPts val="1400"/>
              <a:buNone/>
              <a:defRPr sz="1867">
                <a:solidFill>
                  <a:srgbClr val="888888"/>
                </a:solidFill>
              </a:defRPr>
            </a:lvl8pPr>
            <a:lvl9pPr marL="5486263" lvl="8" indent="-304792" algn="l">
              <a:spcBef>
                <a:spcPts val="373"/>
              </a:spcBef>
              <a:spcAft>
                <a:spcPts val="0"/>
              </a:spcAft>
              <a:buClr>
                <a:srgbClr val="888888"/>
              </a:buClr>
              <a:buSzPts val="1400"/>
              <a:buNone/>
              <a:defRPr sz="1867">
                <a:solidFill>
                  <a:srgbClr val="888888"/>
                </a:solidFill>
              </a:defRPr>
            </a:lvl9pPr>
          </a:lstStyle>
          <a:p>
            <a:endParaRPr/>
          </a:p>
        </p:txBody>
      </p:sp>
      <p:sp>
        <p:nvSpPr>
          <p:cNvPr id="30" name="Google Shape;30;p25"/>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25"/>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25"/>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pPr marL="0" lvl="0" indent="0" algn="r" rtl="0">
                <a:spcBef>
                  <a:spcPts val="0"/>
                </a:spcBef>
                <a:spcAft>
                  <a:spcPts val="0"/>
                </a:spcAft>
                <a:buNone/>
              </a:pPr>
              <a:t>‹#›</a:t>
            </a:fld>
            <a:endParaRPr/>
          </a:p>
        </p:txBody>
      </p:sp>
    </p:spTree>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Deux contenus" type="twoObj">
  <p:cSld name="TWO_OBJECTS">
    <p:spTree>
      <p:nvGrpSpPr>
        <p:cNvPr id="1" name="Shape 33"/>
        <p:cNvGrpSpPr/>
        <p:nvPr/>
      </p:nvGrpSpPr>
      <p:grpSpPr>
        <a:xfrm>
          <a:off x="0" y="0"/>
          <a:ext cx="0" cy="0"/>
          <a:chOff x="0" y="0"/>
          <a:chExt cx="0" cy="0"/>
        </a:xfrm>
      </p:grpSpPr>
      <p:sp>
        <p:nvSpPr>
          <p:cNvPr id="34" name="Google Shape;34;p26"/>
          <p:cNvSpPr txBox="1">
            <a:spLocks noGrp="1"/>
          </p:cNvSpPr>
          <p:nvPr>
            <p:ph type="title"/>
          </p:nvPr>
        </p:nvSpPr>
        <p:spPr>
          <a:xfrm>
            <a:off x="609600" y="274639"/>
            <a:ext cx="109728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26"/>
          <p:cNvSpPr txBox="1">
            <a:spLocks noGrp="1"/>
          </p:cNvSpPr>
          <p:nvPr>
            <p:ph type="body" idx="1"/>
          </p:nvPr>
        </p:nvSpPr>
        <p:spPr>
          <a:xfrm>
            <a:off x="609600" y="1200151"/>
            <a:ext cx="5384800" cy="3394075"/>
          </a:xfrm>
          <a:prstGeom prst="rect">
            <a:avLst/>
          </a:prstGeom>
          <a:noFill/>
          <a:ln>
            <a:noFill/>
          </a:ln>
        </p:spPr>
        <p:txBody>
          <a:bodyPr spcFirstLastPara="1" wrap="square" lIns="91425" tIns="45700" rIns="91425" bIns="45700" anchor="t" anchorCtr="0">
            <a:normAutofit/>
          </a:bodyPr>
          <a:lstStyle>
            <a:lvl1pPr marL="609585" lvl="0" indent="-541853" algn="l">
              <a:spcBef>
                <a:spcPts val="747"/>
              </a:spcBef>
              <a:spcAft>
                <a:spcPts val="0"/>
              </a:spcAft>
              <a:buClr>
                <a:schemeClr val="dk1"/>
              </a:buClr>
              <a:buSzPts val="2800"/>
              <a:buChar char="•"/>
              <a:defRPr sz="3733"/>
            </a:lvl1pPr>
            <a:lvl2pPr marL="1219170" lvl="1" indent="-507987" algn="l">
              <a:spcBef>
                <a:spcPts val="640"/>
              </a:spcBef>
              <a:spcAft>
                <a:spcPts val="0"/>
              </a:spcAft>
              <a:buClr>
                <a:schemeClr val="dk1"/>
              </a:buClr>
              <a:buSzPts val="2400"/>
              <a:buChar char="–"/>
              <a:defRPr sz="3200"/>
            </a:lvl2pPr>
            <a:lvl3pPr marL="1828754" lvl="2" indent="-474121" algn="l">
              <a:spcBef>
                <a:spcPts val="533"/>
              </a:spcBef>
              <a:spcAft>
                <a:spcPts val="0"/>
              </a:spcAft>
              <a:buClr>
                <a:schemeClr val="dk1"/>
              </a:buClr>
              <a:buSzPts val="2000"/>
              <a:buChar char="•"/>
              <a:defRPr sz="2667"/>
            </a:lvl3pPr>
            <a:lvl4pPr marL="2438339" lvl="3" indent="-457189" algn="l">
              <a:spcBef>
                <a:spcPts val="480"/>
              </a:spcBef>
              <a:spcAft>
                <a:spcPts val="0"/>
              </a:spcAft>
              <a:buClr>
                <a:schemeClr val="dk1"/>
              </a:buClr>
              <a:buSzPts val="1800"/>
              <a:buChar char="–"/>
              <a:defRPr sz="2400"/>
            </a:lvl4pPr>
            <a:lvl5pPr marL="3047924" lvl="4" indent="-457189" algn="l">
              <a:spcBef>
                <a:spcPts val="480"/>
              </a:spcBef>
              <a:spcAft>
                <a:spcPts val="0"/>
              </a:spcAft>
              <a:buClr>
                <a:schemeClr val="dk1"/>
              </a:buClr>
              <a:buSzPts val="1800"/>
              <a:buChar char="»"/>
              <a:defRPr sz="2400"/>
            </a:lvl5pPr>
            <a:lvl6pPr marL="3657509" lvl="5" indent="-457189" algn="l">
              <a:spcBef>
                <a:spcPts val="480"/>
              </a:spcBef>
              <a:spcAft>
                <a:spcPts val="0"/>
              </a:spcAft>
              <a:buClr>
                <a:schemeClr val="dk1"/>
              </a:buClr>
              <a:buSzPts val="1800"/>
              <a:buChar char="•"/>
              <a:defRPr sz="2400"/>
            </a:lvl6pPr>
            <a:lvl7pPr marL="4267093" lvl="6" indent="-457189" algn="l">
              <a:spcBef>
                <a:spcPts val="480"/>
              </a:spcBef>
              <a:spcAft>
                <a:spcPts val="0"/>
              </a:spcAft>
              <a:buClr>
                <a:schemeClr val="dk1"/>
              </a:buClr>
              <a:buSzPts val="1800"/>
              <a:buChar char="•"/>
              <a:defRPr sz="2400"/>
            </a:lvl7pPr>
            <a:lvl8pPr marL="4876678" lvl="7" indent="-457189" algn="l">
              <a:spcBef>
                <a:spcPts val="480"/>
              </a:spcBef>
              <a:spcAft>
                <a:spcPts val="0"/>
              </a:spcAft>
              <a:buClr>
                <a:schemeClr val="dk1"/>
              </a:buClr>
              <a:buSzPts val="1800"/>
              <a:buChar char="•"/>
              <a:defRPr sz="2400"/>
            </a:lvl8pPr>
            <a:lvl9pPr marL="5486263" lvl="8" indent="-457189" algn="l">
              <a:spcBef>
                <a:spcPts val="480"/>
              </a:spcBef>
              <a:spcAft>
                <a:spcPts val="0"/>
              </a:spcAft>
              <a:buClr>
                <a:schemeClr val="dk1"/>
              </a:buClr>
              <a:buSzPts val="1800"/>
              <a:buChar char="•"/>
              <a:defRPr sz="2400"/>
            </a:lvl9pPr>
          </a:lstStyle>
          <a:p>
            <a:endParaRPr/>
          </a:p>
        </p:txBody>
      </p:sp>
      <p:sp>
        <p:nvSpPr>
          <p:cNvPr id="36" name="Google Shape;36;p26"/>
          <p:cNvSpPr txBox="1">
            <a:spLocks noGrp="1"/>
          </p:cNvSpPr>
          <p:nvPr>
            <p:ph type="body" idx="2"/>
          </p:nvPr>
        </p:nvSpPr>
        <p:spPr>
          <a:xfrm>
            <a:off x="6197600" y="1200151"/>
            <a:ext cx="5384800" cy="3394075"/>
          </a:xfrm>
          <a:prstGeom prst="rect">
            <a:avLst/>
          </a:prstGeom>
          <a:noFill/>
          <a:ln>
            <a:noFill/>
          </a:ln>
        </p:spPr>
        <p:txBody>
          <a:bodyPr spcFirstLastPara="1" wrap="square" lIns="91425" tIns="45700" rIns="91425" bIns="45700" anchor="t" anchorCtr="0">
            <a:normAutofit/>
          </a:bodyPr>
          <a:lstStyle>
            <a:lvl1pPr marL="609585" lvl="0" indent="-541853" algn="l">
              <a:spcBef>
                <a:spcPts val="747"/>
              </a:spcBef>
              <a:spcAft>
                <a:spcPts val="0"/>
              </a:spcAft>
              <a:buClr>
                <a:schemeClr val="dk1"/>
              </a:buClr>
              <a:buSzPts val="2800"/>
              <a:buChar char="•"/>
              <a:defRPr sz="3733"/>
            </a:lvl1pPr>
            <a:lvl2pPr marL="1219170" lvl="1" indent="-507987" algn="l">
              <a:spcBef>
                <a:spcPts val="640"/>
              </a:spcBef>
              <a:spcAft>
                <a:spcPts val="0"/>
              </a:spcAft>
              <a:buClr>
                <a:schemeClr val="dk1"/>
              </a:buClr>
              <a:buSzPts val="2400"/>
              <a:buChar char="–"/>
              <a:defRPr sz="3200"/>
            </a:lvl2pPr>
            <a:lvl3pPr marL="1828754" lvl="2" indent="-474121" algn="l">
              <a:spcBef>
                <a:spcPts val="533"/>
              </a:spcBef>
              <a:spcAft>
                <a:spcPts val="0"/>
              </a:spcAft>
              <a:buClr>
                <a:schemeClr val="dk1"/>
              </a:buClr>
              <a:buSzPts val="2000"/>
              <a:buChar char="•"/>
              <a:defRPr sz="2667"/>
            </a:lvl3pPr>
            <a:lvl4pPr marL="2438339" lvl="3" indent="-457189" algn="l">
              <a:spcBef>
                <a:spcPts val="480"/>
              </a:spcBef>
              <a:spcAft>
                <a:spcPts val="0"/>
              </a:spcAft>
              <a:buClr>
                <a:schemeClr val="dk1"/>
              </a:buClr>
              <a:buSzPts val="1800"/>
              <a:buChar char="–"/>
              <a:defRPr sz="2400"/>
            </a:lvl4pPr>
            <a:lvl5pPr marL="3047924" lvl="4" indent="-457189" algn="l">
              <a:spcBef>
                <a:spcPts val="480"/>
              </a:spcBef>
              <a:spcAft>
                <a:spcPts val="0"/>
              </a:spcAft>
              <a:buClr>
                <a:schemeClr val="dk1"/>
              </a:buClr>
              <a:buSzPts val="1800"/>
              <a:buChar char="»"/>
              <a:defRPr sz="2400"/>
            </a:lvl5pPr>
            <a:lvl6pPr marL="3657509" lvl="5" indent="-457189" algn="l">
              <a:spcBef>
                <a:spcPts val="480"/>
              </a:spcBef>
              <a:spcAft>
                <a:spcPts val="0"/>
              </a:spcAft>
              <a:buClr>
                <a:schemeClr val="dk1"/>
              </a:buClr>
              <a:buSzPts val="1800"/>
              <a:buChar char="•"/>
              <a:defRPr sz="2400"/>
            </a:lvl6pPr>
            <a:lvl7pPr marL="4267093" lvl="6" indent="-457189" algn="l">
              <a:spcBef>
                <a:spcPts val="480"/>
              </a:spcBef>
              <a:spcAft>
                <a:spcPts val="0"/>
              </a:spcAft>
              <a:buClr>
                <a:schemeClr val="dk1"/>
              </a:buClr>
              <a:buSzPts val="1800"/>
              <a:buChar char="•"/>
              <a:defRPr sz="2400"/>
            </a:lvl7pPr>
            <a:lvl8pPr marL="4876678" lvl="7" indent="-457189" algn="l">
              <a:spcBef>
                <a:spcPts val="480"/>
              </a:spcBef>
              <a:spcAft>
                <a:spcPts val="0"/>
              </a:spcAft>
              <a:buClr>
                <a:schemeClr val="dk1"/>
              </a:buClr>
              <a:buSzPts val="1800"/>
              <a:buChar char="•"/>
              <a:defRPr sz="2400"/>
            </a:lvl8pPr>
            <a:lvl9pPr marL="5486263" lvl="8" indent="-457189" algn="l">
              <a:spcBef>
                <a:spcPts val="480"/>
              </a:spcBef>
              <a:spcAft>
                <a:spcPts val="0"/>
              </a:spcAft>
              <a:buClr>
                <a:schemeClr val="dk1"/>
              </a:buClr>
              <a:buSzPts val="1800"/>
              <a:buChar char="•"/>
              <a:defRPr sz="2400"/>
            </a:lvl9pPr>
          </a:lstStyle>
          <a:p>
            <a:endParaRPr/>
          </a:p>
        </p:txBody>
      </p:sp>
      <p:sp>
        <p:nvSpPr>
          <p:cNvPr id="37" name="Google Shape;37;p26"/>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26"/>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26"/>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pPr marL="0" lvl="0" indent="0" algn="r" rtl="0">
                <a:spcBef>
                  <a:spcPts val="0"/>
                </a:spcBef>
                <a:spcAft>
                  <a:spcPts val="0"/>
                </a:spcAft>
                <a:buNone/>
              </a:pPr>
              <a:t>‹#›</a:t>
            </a:fld>
            <a:endParaRPr/>
          </a:p>
        </p:txBody>
      </p:sp>
    </p:spTree>
  </p:cSld>
  <p:clrMapOvr>
    <a:masterClrMapping/>
  </p:clrMapOvr>
  <p:hf hdr="0" ftr="0" dt="0"/>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13" Type="http://schemas.openxmlformats.org/officeDocument/2006/relationships/slideLayout" Target="../slideLayouts/slideLayout14.xml"/><Relationship Id="rId18" Type="http://schemas.openxmlformats.org/officeDocument/2006/relationships/slideLayout" Target="../slideLayouts/slideLayout19.xml"/><Relationship Id="rId3" Type="http://schemas.openxmlformats.org/officeDocument/2006/relationships/slideLayout" Target="../slideLayouts/slideLayout4.xml"/><Relationship Id="rId7" Type="http://schemas.openxmlformats.org/officeDocument/2006/relationships/slideLayout" Target="../slideLayouts/slideLayout8.xml"/><Relationship Id="rId12" Type="http://schemas.openxmlformats.org/officeDocument/2006/relationships/slideLayout" Target="../slideLayouts/slideLayout13.xml"/><Relationship Id="rId17" Type="http://schemas.openxmlformats.org/officeDocument/2006/relationships/slideLayout" Target="../slideLayouts/slideLayout18.xml"/><Relationship Id="rId2" Type="http://schemas.openxmlformats.org/officeDocument/2006/relationships/slideLayout" Target="../slideLayouts/slideLayout3.xml"/><Relationship Id="rId16" Type="http://schemas.openxmlformats.org/officeDocument/2006/relationships/slideLayout" Target="../slideLayouts/slideLayout17.xml"/><Relationship Id="rId20" Type="http://schemas.openxmlformats.org/officeDocument/2006/relationships/theme" Target="../theme/theme2.xml"/><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slideLayout" Target="../slideLayouts/slideLayout12.xml"/><Relationship Id="rId5" Type="http://schemas.openxmlformats.org/officeDocument/2006/relationships/slideLayout" Target="../slideLayouts/slideLayout6.xml"/><Relationship Id="rId15" Type="http://schemas.openxmlformats.org/officeDocument/2006/relationships/slideLayout" Target="../slideLayouts/slideLayout16.xml"/><Relationship Id="rId10" Type="http://schemas.openxmlformats.org/officeDocument/2006/relationships/slideLayout" Target="../slideLayouts/slideLayout11.xml"/><Relationship Id="rId19" Type="http://schemas.openxmlformats.org/officeDocument/2006/relationships/slideLayout" Target="../slideLayouts/slideLayout20.xml"/><Relationship Id="rId4" Type="http://schemas.openxmlformats.org/officeDocument/2006/relationships/slideLayout" Target="../slideLayouts/slideLayout5.xml"/><Relationship Id="rId9" Type="http://schemas.openxmlformats.org/officeDocument/2006/relationships/slideLayout" Target="../slideLayouts/slideLayout10.xml"/><Relationship Id="rId14"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848B220-A5AB-4A88-8C8F-7727B7DBA02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fr-FR"/>
          </a:p>
        </p:txBody>
      </p:sp>
      <p:sp>
        <p:nvSpPr>
          <p:cNvPr id="3" name="Text Placeholder 2">
            <a:extLst>
              <a:ext uri="{FF2B5EF4-FFF2-40B4-BE49-F238E27FC236}">
                <a16:creationId xmlns:a16="http://schemas.microsoft.com/office/drawing/2014/main" id="{C10D6F33-93FF-4ACD-8E50-387078FECBE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a:extLst>
              <a:ext uri="{FF2B5EF4-FFF2-40B4-BE49-F238E27FC236}">
                <a16:creationId xmlns:a16="http://schemas.microsoft.com/office/drawing/2014/main" id="{697669B0-CAB6-4179-803C-5AF188099E6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1F618D5-B676-401C-BDD2-EB3A51AA574F}" type="datetimeFigureOut">
              <a:rPr lang="fr-FR" smtClean="0"/>
              <a:t>05/02/2022</a:t>
            </a:fld>
            <a:endParaRPr lang="fr-FR"/>
          </a:p>
        </p:txBody>
      </p:sp>
      <p:sp>
        <p:nvSpPr>
          <p:cNvPr id="5" name="Footer Placeholder 4">
            <a:extLst>
              <a:ext uri="{FF2B5EF4-FFF2-40B4-BE49-F238E27FC236}">
                <a16:creationId xmlns:a16="http://schemas.microsoft.com/office/drawing/2014/main" id="{78CD11E8-368B-44D4-9C05-F70F4E901A1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Slide Number Placeholder 5">
            <a:extLst>
              <a:ext uri="{FF2B5EF4-FFF2-40B4-BE49-F238E27FC236}">
                <a16:creationId xmlns:a16="http://schemas.microsoft.com/office/drawing/2014/main" id="{CC995EDA-D97A-458E-803F-4CD511DAFC3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157FAB8-E16D-4760-B270-A1781200DD78}" type="slidenum">
              <a:rPr lang="fr-FR" smtClean="0"/>
              <a:t>‹#›</a:t>
            </a:fld>
            <a:endParaRPr lang="fr-FR"/>
          </a:p>
        </p:txBody>
      </p:sp>
    </p:spTree>
    <p:extLst>
      <p:ext uri="{BB962C8B-B14F-4D97-AF65-F5344CB8AC3E}">
        <p14:creationId xmlns:p14="http://schemas.microsoft.com/office/powerpoint/2010/main" val="3740654592"/>
      </p:ext>
    </p:extLst>
  </p:cSld>
  <p:clrMap bg1="lt1" tx1="dk1" bg2="lt2" tx2="dk2" accent1="accent1" accent2="accent2" accent3="accent3" accent4="accent4" accent5="accent5" accent6="accent6" hlink="hlink" folHlink="folHlink"/>
  <p:sldLayoutIdLst>
    <p:sldLayoutId id="2147483669" r:id="rId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22"/>
          <p:cNvSpPr txBox="1">
            <a:spLocks noGrp="1"/>
          </p:cNvSpPr>
          <p:nvPr>
            <p:ph type="title"/>
          </p:nvPr>
        </p:nvSpPr>
        <p:spPr>
          <a:xfrm>
            <a:off x="609600" y="274639"/>
            <a:ext cx="10972800" cy="11430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22"/>
          <p:cNvSpPr txBox="1">
            <a:spLocks noGrp="1"/>
          </p:cNvSpPr>
          <p:nvPr>
            <p:ph type="body" idx="1"/>
          </p:nvPr>
        </p:nvSpPr>
        <p:spPr>
          <a:xfrm>
            <a:off x="609600" y="1600201"/>
            <a:ext cx="10972800" cy="4525963"/>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 name="Google Shape;12;p22"/>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6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9pPr>
          </a:lstStyle>
          <a:p>
            <a:endParaRPr/>
          </a:p>
        </p:txBody>
      </p:sp>
      <p:sp>
        <p:nvSpPr>
          <p:cNvPr id="13" name="Google Shape;13;p22"/>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6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9pPr>
          </a:lstStyle>
          <a:p>
            <a:endParaRPr/>
          </a:p>
        </p:txBody>
      </p:sp>
      <p:sp>
        <p:nvSpPr>
          <p:cNvPr id="14" name="Google Shape;14;p22"/>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600" b="0" i="0" u="none" strike="noStrike" cap="none">
                <a:solidFill>
                  <a:srgbClr val="888888"/>
                </a:solidFill>
                <a:latin typeface="Calibri"/>
                <a:ea typeface="Calibri"/>
                <a:cs typeface="Calibri"/>
                <a:sym typeface="Calibri"/>
              </a:defRPr>
            </a:lvl1pPr>
            <a:lvl2pPr marL="0" marR="0" lvl="1" indent="0" algn="r" rtl="0">
              <a:spcBef>
                <a:spcPts val="0"/>
              </a:spcBef>
              <a:buNone/>
              <a:defRPr sz="1600" b="0" i="0" u="none" strike="noStrike" cap="none">
                <a:solidFill>
                  <a:srgbClr val="888888"/>
                </a:solidFill>
                <a:latin typeface="Calibri"/>
                <a:ea typeface="Calibri"/>
                <a:cs typeface="Calibri"/>
                <a:sym typeface="Calibri"/>
              </a:defRPr>
            </a:lvl2pPr>
            <a:lvl3pPr marL="0" marR="0" lvl="2" indent="0" algn="r" rtl="0">
              <a:spcBef>
                <a:spcPts val="0"/>
              </a:spcBef>
              <a:buNone/>
              <a:defRPr sz="1600" b="0" i="0" u="none" strike="noStrike" cap="none">
                <a:solidFill>
                  <a:srgbClr val="888888"/>
                </a:solidFill>
                <a:latin typeface="Calibri"/>
                <a:ea typeface="Calibri"/>
                <a:cs typeface="Calibri"/>
                <a:sym typeface="Calibri"/>
              </a:defRPr>
            </a:lvl3pPr>
            <a:lvl4pPr marL="0" marR="0" lvl="3" indent="0" algn="r" rtl="0">
              <a:spcBef>
                <a:spcPts val="0"/>
              </a:spcBef>
              <a:buNone/>
              <a:defRPr sz="1600" b="0" i="0" u="none" strike="noStrike" cap="none">
                <a:solidFill>
                  <a:srgbClr val="888888"/>
                </a:solidFill>
                <a:latin typeface="Calibri"/>
                <a:ea typeface="Calibri"/>
                <a:cs typeface="Calibri"/>
                <a:sym typeface="Calibri"/>
              </a:defRPr>
            </a:lvl4pPr>
            <a:lvl5pPr marL="0" marR="0" lvl="4" indent="0" algn="r" rtl="0">
              <a:spcBef>
                <a:spcPts val="0"/>
              </a:spcBef>
              <a:buNone/>
              <a:defRPr sz="1600" b="0" i="0" u="none" strike="noStrike" cap="none">
                <a:solidFill>
                  <a:srgbClr val="888888"/>
                </a:solidFill>
                <a:latin typeface="Calibri"/>
                <a:ea typeface="Calibri"/>
                <a:cs typeface="Calibri"/>
                <a:sym typeface="Calibri"/>
              </a:defRPr>
            </a:lvl5pPr>
            <a:lvl6pPr marL="0" marR="0" lvl="5" indent="0" algn="r" rtl="0">
              <a:spcBef>
                <a:spcPts val="0"/>
              </a:spcBef>
              <a:buNone/>
              <a:defRPr sz="1600" b="0" i="0" u="none" strike="noStrike" cap="none">
                <a:solidFill>
                  <a:srgbClr val="888888"/>
                </a:solidFill>
                <a:latin typeface="Calibri"/>
                <a:ea typeface="Calibri"/>
                <a:cs typeface="Calibri"/>
                <a:sym typeface="Calibri"/>
              </a:defRPr>
            </a:lvl6pPr>
            <a:lvl7pPr marL="0" marR="0" lvl="6" indent="0" algn="r" rtl="0">
              <a:spcBef>
                <a:spcPts val="0"/>
              </a:spcBef>
              <a:buNone/>
              <a:defRPr sz="1600" b="0" i="0" u="none" strike="noStrike" cap="none">
                <a:solidFill>
                  <a:srgbClr val="888888"/>
                </a:solidFill>
                <a:latin typeface="Calibri"/>
                <a:ea typeface="Calibri"/>
                <a:cs typeface="Calibri"/>
                <a:sym typeface="Calibri"/>
              </a:defRPr>
            </a:lvl7pPr>
            <a:lvl8pPr marL="0" marR="0" lvl="7" indent="0" algn="r" rtl="0">
              <a:spcBef>
                <a:spcPts val="0"/>
              </a:spcBef>
              <a:buNone/>
              <a:defRPr sz="1600" b="0" i="0" u="none" strike="noStrike" cap="none">
                <a:solidFill>
                  <a:srgbClr val="888888"/>
                </a:solidFill>
                <a:latin typeface="Calibri"/>
                <a:ea typeface="Calibri"/>
                <a:cs typeface="Calibri"/>
                <a:sym typeface="Calibri"/>
              </a:defRPr>
            </a:lvl8pPr>
            <a:lvl9pPr marL="0" marR="0" lvl="8" indent="0" algn="r" rtl="0">
              <a:spcBef>
                <a:spcPts val="0"/>
              </a:spcBef>
              <a:buNone/>
              <a:defRPr sz="16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fr-FR"/>
              <a:pPr marL="0" lvl="0" indent="0" algn="r" rtl="0">
                <a:spcBef>
                  <a:spcPts val="0"/>
                </a:spcBef>
                <a:spcAft>
                  <a:spcPts val="0"/>
                </a:spcAft>
                <a:buNone/>
              </a:pPr>
              <a:t>‹#›</a:t>
            </a:fld>
            <a:endParaRPr/>
          </a:p>
        </p:txBody>
      </p:sp>
    </p:spTree>
  </p:cSld>
  <p:clrMap bg1="lt1" tx1="dk1" bg2="dk2" tx2="lt2" accent1="accent1" accent2="accent2" accent3="accent3" accent4="accent4" accent5="accent5" accent6="accent6" hlink="hlink" folHlink="folHlink"/>
  <p:sldLayoutIdLst>
    <p:sldLayoutId id="2147483660" r:id="rId1"/>
    <p:sldLayoutId id="2147483649" r:id="rId2"/>
    <p:sldLayoutId id="2147483650" r:id="rId3"/>
    <p:sldLayoutId id="2147483661" r:id="rId4"/>
    <p:sldLayoutId id="2147483662" r:id="rId5"/>
    <p:sldLayoutId id="2147483663" r:id="rId6"/>
    <p:sldLayoutId id="2147483651" r:id="rId7"/>
    <p:sldLayoutId id="2147483652" r:id="rId8"/>
    <p:sldLayoutId id="2147483653" r:id="rId9"/>
    <p:sldLayoutId id="2147483654" r:id="rId10"/>
    <p:sldLayoutId id="2147483655" r:id="rId11"/>
    <p:sldLayoutId id="2147483664" r:id="rId12"/>
    <p:sldLayoutId id="2147483665" r:id="rId13"/>
    <p:sldLayoutId id="2147483666" r:id="rId14"/>
    <p:sldLayoutId id="2147483667" r:id="rId15"/>
    <p:sldLayoutId id="2147483656" r:id="rId16"/>
    <p:sldLayoutId id="2147483657" r:id="rId17"/>
    <p:sldLayoutId id="2147483658" r:id="rId18"/>
    <p:sldLayoutId id="2147483659" r:id="rId1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2.xml"/><Relationship Id="rId1" Type="http://schemas.openxmlformats.org/officeDocument/2006/relationships/slideLayout" Target="../slideLayouts/slideLayout1.xml"/><Relationship Id="rId5" Type="http://schemas.openxmlformats.org/officeDocument/2006/relationships/image" Target="../media/image14.png"/><Relationship Id="rId4" Type="http://schemas.openxmlformats.org/officeDocument/2006/relationships/image" Target="../media/image13.png"/></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3.xml"/><Relationship Id="rId1"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image" Target="../media/image16.png"/></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4.xml"/><Relationship Id="rId1" Type="http://schemas.openxmlformats.org/officeDocument/2006/relationships/slideLayout" Target="../slideLayouts/slideLayout1.xml"/><Relationship Id="rId5" Type="http://schemas.openxmlformats.org/officeDocument/2006/relationships/image" Target="../media/image20.png"/><Relationship Id="rId4" Type="http://schemas.openxmlformats.org/officeDocument/2006/relationships/image" Target="../media/image19.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2.png"/><Relationship Id="rId4" Type="http://schemas.openxmlformats.org/officeDocument/2006/relationships/notesSlide" Target="../notesSlides/notesSlide2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6.xml"/><Relationship Id="rId1" Type="http://schemas.openxmlformats.org/officeDocument/2006/relationships/slideLayout" Target="../slideLayouts/slideLayout11.xml"/><Relationship Id="rId4" Type="http://schemas.openxmlformats.org/officeDocument/2006/relationships/image" Target="../media/image6.jpe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87"/>
        <p:cNvGrpSpPr/>
        <p:nvPr/>
      </p:nvGrpSpPr>
      <p:grpSpPr>
        <a:xfrm>
          <a:off x="0" y="0"/>
          <a:ext cx="0" cy="0"/>
          <a:chOff x="0" y="0"/>
          <a:chExt cx="0" cy="0"/>
        </a:xfrm>
      </p:grpSpPr>
      <p:sp>
        <p:nvSpPr>
          <p:cNvPr id="88" name="Google Shape;88;p1"/>
          <p:cNvSpPr/>
          <p:nvPr/>
        </p:nvSpPr>
        <p:spPr>
          <a:xfrm>
            <a:off x="1139782" y="4227239"/>
            <a:ext cx="9912351" cy="60959"/>
          </a:xfrm>
          <a:custGeom>
            <a:avLst/>
            <a:gdLst/>
            <a:ahLst/>
            <a:cxnLst/>
            <a:rect l="l" t="t" r="r" b="b"/>
            <a:pathLst>
              <a:path w="14868525" h="171450" extrusionOk="0">
                <a:moveTo>
                  <a:pt x="14868525" y="171450"/>
                </a:moveTo>
                <a:lnTo>
                  <a:pt x="0" y="171450"/>
                </a:lnTo>
                <a:lnTo>
                  <a:pt x="0" y="0"/>
                </a:lnTo>
                <a:lnTo>
                  <a:pt x="14868525" y="0"/>
                </a:lnTo>
                <a:lnTo>
                  <a:pt x="14868525" y="171450"/>
                </a:lnTo>
                <a:close/>
              </a:path>
            </a:pathLst>
          </a:custGeom>
          <a:solidFill>
            <a:srgbClr val="355834"/>
          </a:solidFill>
          <a:ln>
            <a:noFill/>
          </a:ln>
        </p:spPr>
        <p:txBody>
          <a:bodyPr spcFirstLastPara="1" wrap="square" lIns="0" tIns="0" rIns="0" bIns="0" anchor="t" anchorCtr="0">
            <a:noAutofit/>
          </a:bodyPr>
          <a:lstStyle/>
          <a:p>
            <a:endParaRPr sz="2400">
              <a:solidFill>
                <a:schemeClr val="dk1"/>
              </a:solidFill>
              <a:latin typeface="Calibri"/>
              <a:ea typeface="Calibri"/>
              <a:cs typeface="Calibri"/>
              <a:sym typeface="Calibri"/>
            </a:endParaRPr>
          </a:p>
        </p:txBody>
      </p:sp>
      <p:sp>
        <p:nvSpPr>
          <p:cNvPr id="89" name="Google Shape;89;p1"/>
          <p:cNvSpPr txBox="1">
            <a:spLocks noGrp="1"/>
          </p:cNvSpPr>
          <p:nvPr>
            <p:ph type="title"/>
          </p:nvPr>
        </p:nvSpPr>
        <p:spPr>
          <a:xfrm>
            <a:off x="3707889" y="1519035"/>
            <a:ext cx="4776471" cy="418983"/>
          </a:xfrm>
          <a:prstGeom prst="rect">
            <a:avLst/>
          </a:prstGeom>
          <a:noFill/>
          <a:ln>
            <a:noFill/>
          </a:ln>
        </p:spPr>
        <p:txBody>
          <a:bodyPr spcFirstLastPara="1" wrap="square" lIns="0" tIns="8467" rIns="0" bIns="0" anchor="ctr" anchorCtr="0">
            <a:spAutoFit/>
          </a:bodyPr>
          <a:lstStyle/>
          <a:p>
            <a:pPr marL="8466">
              <a:buClr>
                <a:schemeClr val="lt1"/>
              </a:buClr>
            </a:pPr>
            <a:r>
              <a:rPr lang="fr-FR" sz="2667" b="1">
                <a:solidFill>
                  <a:srgbClr val="1C2424"/>
                </a:solidFill>
                <a:latin typeface="Poppins light"/>
                <a:cs typeface="Poppins light"/>
              </a:rPr>
              <a:t>Projet </a:t>
            </a:r>
            <a:r>
              <a:rPr lang="fr-FR" sz="2667" b="1" err="1">
                <a:solidFill>
                  <a:srgbClr val="1C2424"/>
                </a:solidFill>
                <a:latin typeface="Poppins light"/>
                <a:cs typeface="Poppins light"/>
              </a:rPr>
              <a:t>PiDev</a:t>
            </a:r>
            <a:endParaRPr lang="en-US" sz="2667" b="1">
              <a:solidFill>
                <a:srgbClr val="1C2424"/>
              </a:solidFill>
              <a:latin typeface="Poppins light"/>
              <a:cs typeface="Poppins light"/>
            </a:endParaRPr>
          </a:p>
        </p:txBody>
      </p:sp>
      <p:sp>
        <p:nvSpPr>
          <p:cNvPr id="90" name="Google Shape;90;p1"/>
          <p:cNvSpPr txBox="1">
            <a:spLocks noGrp="1"/>
          </p:cNvSpPr>
          <p:nvPr>
            <p:ph type="body" idx="1"/>
          </p:nvPr>
        </p:nvSpPr>
        <p:spPr>
          <a:xfrm>
            <a:off x="994074" y="2522529"/>
            <a:ext cx="10203764" cy="1367394"/>
          </a:xfrm>
          <a:prstGeom prst="rect">
            <a:avLst/>
          </a:prstGeom>
          <a:noFill/>
          <a:ln>
            <a:noFill/>
          </a:ln>
        </p:spPr>
        <p:txBody>
          <a:bodyPr spcFirstLastPara="1" wrap="square" lIns="0" tIns="135033" rIns="0" bIns="0" anchor="t" anchorCtr="0">
            <a:spAutoFit/>
          </a:bodyPr>
          <a:lstStyle/>
          <a:p>
            <a:pPr marL="7620" marR="3387" indent="0" algn="ctr">
              <a:lnSpc>
                <a:spcPct val="150000"/>
              </a:lnSpc>
              <a:spcBef>
                <a:spcPts val="0"/>
              </a:spcBef>
              <a:buClr>
                <a:schemeClr val="lt1"/>
              </a:buClr>
              <a:buSzPts val="2600"/>
              <a:buNone/>
            </a:pPr>
            <a:r>
              <a:rPr lang="fr-FR" sz="5333" b="1" err="1">
                <a:solidFill>
                  <a:srgbClr val="1C2424"/>
                </a:solidFill>
                <a:latin typeface="Poppins"/>
                <a:cs typeface="Poppins"/>
              </a:rPr>
              <a:t>EdSpace</a:t>
            </a:r>
            <a:r>
              <a:rPr lang="fr-FR" sz="5333" b="1">
                <a:solidFill>
                  <a:srgbClr val="1C2424"/>
                </a:solidFill>
                <a:latin typeface="Poppins"/>
                <a:cs typeface="Poppins"/>
              </a:rPr>
              <a:t> Plateforme</a:t>
            </a:r>
            <a:endParaRPr lang="fr-FR" sz="5333" b="1">
              <a:solidFill>
                <a:srgbClr val="1C2424"/>
              </a:solidFill>
              <a:latin typeface="Poppins" panose="00000500000000000000" pitchFamily="2" charset="0"/>
              <a:cs typeface="Poppins" panose="00000500000000000000" pitchFamily="2" charset="0"/>
            </a:endParaRPr>
          </a:p>
        </p:txBody>
      </p:sp>
      <p:sp>
        <p:nvSpPr>
          <p:cNvPr id="91" name="Google Shape;91;p1"/>
          <p:cNvSpPr txBox="1"/>
          <p:nvPr/>
        </p:nvSpPr>
        <p:spPr>
          <a:xfrm>
            <a:off x="1139781" y="4748561"/>
            <a:ext cx="1257905" cy="747213"/>
          </a:xfrm>
          <a:prstGeom prst="rect">
            <a:avLst/>
          </a:prstGeom>
          <a:noFill/>
          <a:ln>
            <a:noFill/>
          </a:ln>
        </p:spPr>
        <p:txBody>
          <a:bodyPr spcFirstLastPara="1" wrap="square" lIns="0" tIns="8467" rIns="0" bIns="0" anchor="t" anchorCtr="0">
            <a:spAutoFit/>
          </a:bodyPr>
          <a:lstStyle/>
          <a:p>
            <a:pPr marL="8255" lvl="2"/>
            <a:r>
              <a:rPr lang="fr-FR" sz="1600" b="1">
                <a:solidFill>
                  <a:srgbClr val="1C2424"/>
                </a:solidFill>
                <a:latin typeface="Poppins light"/>
                <a:ea typeface="Calibri"/>
                <a:cs typeface="Poppins light"/>
                <a:sym typeface="Calibri"/>
              </a:rPr>
              <a:t>Réalisé par: 		</a:t>
            </a:r>
            <a:endParaRPr lang="fr-FR" sz="1600" b="1">
              <a:solidFill>
                <a:srgbClr val="1C2424"/>
              </a:solidFill>
              <a:latin typeface="Poppins light"/>
              <a:ea typeface="Calibri"/>
              <a:cs typeface="Poppins light"/>
            </a:endParaRPr>
          </a:p>
        </p:txBody>
      </p:sp>
      <p:pic>
        <p:nvPicPr>
          <p:cNvPr id="92" name="Google Shape;92;p1"/>
          <p:cNvPicPr preferRelativeResize="0"/>
          <p:nvPr/>
        </p:nvPicPr>
        <p:blipFill>
          <a:blip r:embed="rId3"/>
          <a:srcRect/>
          <a:stretch/>
        </p:blipFill>
        <p:spPr>
          <a:xfrm>
            <a:off x="9938540" y="279172"/>
            <a:ext cx="1802419" cy="835121"/>
          </a:xfrm>
          <a:prstGeom prst="rect">
            <a:avLst/>
          </a:prstGeom>
          <a:noFill/>
          <a:ln>
            <a:noFill/>
          </a:ln>
        </p:spPr>
      </p:pic>
      <p:sp>
        <p:nvSpPr>
          <p:cNvPr id="94" name="Google Shape;94;p1"/>
          <p:cNvSpPr txBox="1"/>
          <p:nvPr/>
        </p:nvSpPr>
        <p:spPr>
          <a:xfrm>
            <a:off x="3609295" y="6564281"/>
            <a:ext cx="4973320" cy="254771"/>
          </a:xfrm>
          <a:prstGeom prst="rect">
            <a:avLst/>
          </a:prstGeom>
          <a:noFill/>
          <a:ln>
            <a:noFill/>
          </a:ln>
        </p:spPr>
        <p:txBody>
          <a:bodyPr spcFirstLastPara="1" wrap="square" lIns="0" tIns="8467" rIns="0" bIns="0" anchor="t" anchorCtr="0">
            <a:spAutoFit/>
          </a:bodyPr>
          <a:lstStyle/>
          <a:p>
            <a:pPr marL="8466" algn="ctr"/>
            <a:r>
              <a:rPr lang="fr-FR" sz="1600" b="1">
                <a:solidFill>
                  <a:srgbClr val="1C2424"/>
                </a:solidFill>
                <a:latin typeface="Poppins light"/>
                <a:ea typeface="Calibri"/>
                <a:cs typeface="Calibri"/>
                <a:sym typeface="Calibri"/>
              </a:rPr>
              <a:t>Année universitaire: </a:t>
            </a:r>
            <a:r>
              <a:rPr lang="fr-FR" sz="1600" b="1">
                <a:solidFill>
                  <a:srgbClr val="1C2424"/>
                </a:solidFill>
                <a:latin typeface="Poppins light"/>
                <a:ea typeface="Calibri"/>
                <a:cs typeface="Poppins light"/>
                <a:sym typeface="Calibri"/>
              </a:rPr>
              <a:t>2021/2022</a:t>
            </a:r>
            <a:endParaRPr lang="en-US" sz="1600" b="1">
              <a:solidFill>
                <a:srgbClr val="1C2424"/>
              </a:solidFill>
              <a:latin typeface="Poppins light"/>
              <a:ea typeface="Calibri"/>
              <a:cs typeface="Poppins light"/>
            </a:endParaRPr>
          </a:p>
        </p:txBody>
      </p:sp>
      <p:sp>
        <p:nvSpPr>
          <p:cNvPr id="9" name="Google Shape;91;p1">
            <a:extLst>
              <a:ext uri="{FF2B5EF4-FFF2-40B4-BE49-F238E27FC236}">
                <a16:creationId xmlns:a16="http://schemas.microsoft.com/office/drawing/2014/main" id="{7E70CE49-6C5A-479D-8945-3C240FA7AFCB}"/>
              </a:ext>
            </a:extLst>
          </p:cNvPr>
          <p:cNvSpPr txBox="1"/>
          <p:nvPr/>
        </p:nvSpPr>
        <p:spPr>
          <a:xfrm>
            <a:off x="6294771" y="4748560"/>
            <a:ext cx="3647501" cy="747213"/>
          </a:xfrm>
          <a:prstGeom prst="rect">
            <a:avLst/>
          </a:prstGeom>
          <a:noFill/>
          <a:ln>
            <a:noFill/>
          </a:ln>
        </p:spPr>
        <p:txBody>
          <a:bodyPr spcFirstLastPara="1" wrap="square" lIns="0" tIns="8467" rIns="0" bIns="0" anchor="t" anchorCtr="0">
            <a:spAutoFit/>
          </a:bodyPr>
          <a:lstStyle/>
          <a:p>
            <a:pPr marL="8466"/>
            <a:r>
              <a:rPr lang="fr-FR" sz="1600" b="1">
                <a:solidFill>
                  <a:srgbClr val="1C2424"/>
                </a:solidFill>
                <a:latin typeface="Poppins light"/>
                <a:ea typeface="Calibri"/>
                <a:cs typeface="Poppins light"/>
                <a:sym typeface="Calibri"/>
              </a:rPr>
              <a:t>HOUISSA Anas</a:t>
            </a:r>
            <a:endParaRPr lang="fr-FR" sz="1600" b="1">
              <a:solidFill>
                <a:srgbClr val="1C2424"/>
              </a:solidFill>
              <a:latin typeface="Poppins light"/>
              <a:ea typeface="Calibri"/>
              <a:cs typeface="Poppins light"/>
            </a:endParaRPr>
          </a:p>
          <a:p>
            <a:pPr marL="8466"/>
            <a:r>
              <a:rPr lang="fr-FR" sz="1600" b="1">
                <a:solidFill>
                  <a:srgbClr val="1C2424"/>
                </a:solidFill>
                <a:latin typeface="Poppins light"/>
                <a:ea typeface="Calibri"/>
                <a:cs typeface="Poppins light"/>
                <a:sym typeface="Calibri"/>
              </a:rPr>
              <a:t>OUEDERNI </a:t>
            </a:r>
            <a:r>
              <a:rPr lang="fr-FR" sz="1600" b="1" err="1">
                <a:solidFill>
                  <a:srgbClr val="1C2424"/>
                </a:solidFill>
                <a:latin typeface="Poppins light"/>
                <a:ea typeface="Calibri"/>
                <a:cs typeface="Poppins light"/>
                <a:sym typeface="Calibri"/>
              </a:rPr>
              <a:t>Isslem</a:t>
            </a:r>
            <a:endParaRPr lang="fr-FR" sz="1600" b="1">
              <a:solidFill>
                <a:srgbClr val="1C2424"/>
              </a:solidFill>
              <a:latin typeface="Poppins light"/>
              <a:ea typeface="Calibri"/>
              <a:cs typeface="Poppins light"/>
            </a:endParaRPr>
          </a:p>
          <a:p>
            <a:pPr marL="8466"/>
            <a:r>
              <a:rPr lang="fr-FR" sz="1600" b="1">
                <a:solidFill>
                  <a:srgbClr val="1C2424"/>
                </a:solidFill>
                <a:latin typeface="Poppins light"/>
                <a:ea typeface="Calibri"/>
                <a:cs typeface="Poppins light"/>
                <a:sym typeface="Calibri"/>
              </a:rPr>
              <a:t>ZOMMIT CHATTI Malek</a:t>
            </a:r>
            <a:endParaRPr lang="fr-FR" sz="1600" b="1">
              <a:solidFill>
                <a:srgbClr val="1C2424"/>
              </a:solidFill>
              <a:latin typeface="Poppins light"/>
              <a:ea typeface="Calibri"/>
              <a:cs typeface="Poppins light"/>
            </a:endParaRPr>
          </a:p>
        </p:txBody>
      </p:sp>
      <p:pic>
        <p:nvPicPr>
          <p:cNvPr id="2" name="Picture 2">
            <a:extLst>
              <a:ext uri="{FF2B5EF4-FFF2-40B4-BE49-F238E27FC236}">
                <a16:creationId xmlns:a16="http://schemas.microsoft.com/office/drawing/2014/main" id="{3EA08938-A75F-49CF-B832-E68ED42C6236}"/>
              </a:ext>
            </a:extLst>
          </p:cNvPr>
          <p:cNvPicPr>
            <a:picLocks noChangeAspect="1"/>
          </p:cNvPicPr>
          <p:nvPr/>
        </p:nvPicPr>
        <p:blipFill>
          <a:blip r:embed="rId4"/>
          <a:stretch>
            <a:fillRect/>
          </a:stretch>
        </p:blipFill>
        <p:spPr>
          <a:xfrm>
            <a:off x="165570" y="287287"/>
            <a:ext cx="2952045" cy="789500"/>
          </a:xfrm>
          <a:prstGeom prst="rect">
            <a:avLst/>
          </a:prstGeom>
        </p:spPr>
      </p:pic>
      <p:sp>
        <p:nvSpPr>
          <p:cNvPr id="11" name="Google Shape;91;p1">
            <a:extLst>
              <a:ext uri="{FF2B5EF4-FFF2-40B4-BE49-F238E27FC236}">
                <a16:creationId xmlns:a16="http://schemas.microsoft.com/office/drawing/2014/main" id="{089C4547-07B5-4AC3-BA71-87D2607A9933}"/>
              </a:ext>
            </a:extLst>
          </p:cNvPr>
          <p:cNvSpPr txBox="1"/>
          <p:nvPr/>
        </p:nvSpPr>
        <p:spPr>
          <a:xfrm>
            <a:off x="2646003" y="4748559"/>
            <a:ext cx="3647501" cy="747213"/>
          </a:xfrm>
          <a:prstGeom prst="rect">
            <a:avLst/>
          </a:prstGeom>
          <a:noFill/>
          <a:ln>
            <a:noFill/>
          </a:ln>
        </p:spPr>
        <p:txBody>
          <a:bodyPr spcFirstLastPara="1" wrap="square" lIns="0" tIns="8467" rIns="0" bIns="0" anchor="t" anchorCtr="0">
            <a:spAutoFit/>
          </a:bodyPr>
          <a:lstStyle/>
          <a:p>
            <a:pPr marL="8255" lvl="2"/>
            <a:r>
              <a:rPr lang="fr-FR" sz="1600" b="1">
                <a:solidFill>
                  <a:srgbClr val="1C2424"/>
                </a:solidFill>
                <a:ea typeface="+mn-lt"/>
                <a:cs typeface="+mn-lt"/>
                <a:sym typeface="Calibri"/>
              </a:rPr>
              <a:t>BEN HMIDA Mohamed Aziz</a:t>
            </a:r>
            <a:endParaRPr lang="fr-FR" sz="1600">
              <a:ea typeface="+mn-lt"/>
              <a:cs typeface="+mn-lt"/>
            </a:endParaRPr>
          </a:p>
          <a:p>
            <a:pPr marL="8255" lvl="2"/>
            <a:r>
              <a:rPr lang="fr-FR" sz="1600" b="1">
                <a:solidFill>
                  <a:srgbClr val="1C2424"/>
                </a:solidFill>
                <a:ea typeface="+mn-lt"/>
                <a:cs typeface="+mn-lt"/>
                <a:sym typeface="Calibri"/>
              </a:rPr>
              <a:t>BEN IDA Meriam</a:t>
            </a:r>
            <a:endParaRPr lang="fr-FR" sz="1600">
              <a:ea typeface="+mn-lt"/>
              <a:cs typeface="+mn-lt"/>
            </a:endParaRPr>
          </a:p>
          <a:p>
            <a:pPr marL="8255" lvl="2"/>
            <a:r>
              <a:rPr lang="fr-FR" sz="1600" b="1">
                <a:solidFill>
                  <a:srgbClr val="1C2424"/>
                </a:solidFill>
                <a:ea typeface="+mn-lt"/>
                <a:cs typeface="+mn-lt"/>
                <a:sym typeface="Calibri"/>
              </a:rPr>
              <a:t>DENGEL </a:t>
            </a:r>
            <a:r>
              <a:rPr lang="fr-FR" sz="1600" b="1" err="1">
                <a:solidFill>
                  <a:srgbClr val="1C2424"/>
                </a:solidFill>
                <a:ea typeface="+mn-lt"/>
                <a:cs typeface="+mn-lt"/>
                <a:sym typeface="Calibri"/>
              </a:rPr>
              <a:t>Oussema</a:t>
            </a:r>
            <a:endParaRPr lang="fr-FR" err="1"/>
          </a:p>
        </p:txBody>
      </p:sp>
    </p:spTree>
    <p:extLst>
      <p:ext uri="{BB962C8B-B14F-4D97-AF65-F5344CB8AC3E}">
        <p14:creationId xmlns:p14="http://schemas.microsoft.com/office/powerpoint/2010/main" val="562843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C2424"/>
        </a:solidFill>
        <a:effectLst/>
      </p:bgPr>
    </p:bg>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05209F2F-8A6C-451F-822C-C9BB948C41AC}"/>
              </a:ext>
            </a:extLst>
          </p:cNvPr>
          <p:cNvCxnSpPr/>
          <p:nvPr/>
        </p:nvCxnSpPr>
        <p:spPr>
          <a:xfrm>
            <a:off x="368711" y="560439"/>
            <a:ext cx="0" cy="6105832"/>
          </a:xfrm>
          <a:prstGeom prst="line">
            <a:avLst/>
          </a:prstGeom>
          <a:ln w="254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6" name="Oval 5">
            <a:extLst>
              <a:ext uri="{FF2B5EF4-FFF2-40B4-BE49-F238E27FC236}">
                <a16:creationId xmlns:a16="http://schemas.microsoft.com/office/drawing/2014/main" id="{5FC2B8F1-986C-4884-BF7C-4716764B9538}"/>
              </a:ext>
            </a:extLst>
          </p:cNvPr>
          <p:cNvSpPr/>
          <p:nvPr/>
        </p:nvSpPr>
        <p:spPr>
          <a:xfrm>
            <a:off x="7610167" y="2424885"/>
            <a:ext cx="7315200" cy="7315200"/>
          </a:xfrm>
          <a:prstGeom prst="ellipse">
            <a:avLst/>
          </a:prstGeom>
          <a:solidFill>
            <a:srgbClr val="54B4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400"/>
          </a:p>
        </p:txBody>
      </p:sp>
      <p:sp>
        <p:nvSpPr>
          <p:cNvPr id="7" name="Google Shape;120;p3">
            <a:extLst>
              <a:ext uri="{FF2B5EF4-FFF2-40B4-BE49-F238E27FC236}">
                <a16:creationId xmlns:a16="http://schemas.microsoft.com/office/drawing/2014/main" id="{FEBD846B-FBBC-4E0E-AFBB-F99DDC62B775}"/>
              </a:ext>
            </a:extLst>
          </p:cNvPr>
          <p:cNvSpPr/>
          <p:nvPr/>
        </p:nvSpPr>
        <p:spPr>
          <a:xfrm>
            <a:off x="1029696" y="1113903"/>
            <a:ext cx="1097280" cy="1097280"/>
          </a:xfrm>
          <a:prstGeom prst="ellipse">
            <a:avLst/>
          </a:prstGeom>
          <a:solidFill>
            <a:srgbClr val="54B48C"/>
          </a:solidFill>
          <a:ln>
            <a:noFill/>
          </a:ln>
        </p:spPr>
        <p:txBody>
          <a:bodyPr spcFirstLastPara="1" wrap="square" lIns="121900" tIns="60933" rIns="121900" bIns="60933" anchor="ctr" anchorCtr="0">
            <a:noAutofit/>
          </a:bodyPr>
          <a:lstStyle/>
          <a:p>
            <a:pPr algn="ctr"/>
            <a:r>
              <a:rPr lang="fr-FR" sz="2667" b="1">
                <a:solidFill>
                  <a:schemeClr val="lt1"/>
                </a:solidFill>
                <a:latin typeface="Poppins" panose="00000500000000000000" pitchFamily="2" charset="0"/>
                <a:ea typeface="Calibri"/>
                <a:cs typeface="Poppins" panose="00000500000000000000" pitchFamily="2" charset="0"/>
                <a:sym typeface="Calibri"/>
              </a:rPr>
              <a:t>4</a:t>
            </a:r>
            <a:endParaRPr sz="2400" b="1">
              <a:solidFill>
                <a:schemeClr val="lt1"/>
              </a:solidFill>
              <a:latin typeface="Poppins" panose="00000500000000000000" pitchFamily="2" charset="0"/>
              <a:ea typeface="Calibri"/>
              <a:cs typeface="Poppins" panose="00000500000000000000" pitchFamily="2" charset="0"/>
              <a:sym typeface="Calibri"/>
            </a:endParaRPr>
          </a:p>
        </p:txBody>
      </p:sp>
      <p:sp>
        <p:nvSpPr>
          <p:cNvPr id="8" name="Google Shape;121;p3">
            <a:extLst>
              <a:ext uri="{FF2B5EF4-FFF2-40B4-BE49-F238E27FC236}">
                <a16:creationId xmlns:a16="http://schemas.microsoft.com/office/drawing/2014/main" id="{4C17624E-51CD-4123-A760-DF9D35D37FE9}"/>
              </a:ext>
            </a:extLst>
          </p:cNvPr>
          <p:cNvSpPr txBox="1"/>
          <p:nvPr/>
        </p:nvSpPr>
        <p:spPr>
          <a:xfrm>
            <a:off x="2576760" y="1243403"/>
            <a:ext cx="6197640" cy="943730"/>
          </a:xfrm>
          <a:prstGeom prst="rect">
            <a:avLst/>
          </a:prstGeom>
          <a:noFill/>
          <a:ln>
            <a:noFill/>
          </a:ln>
        </p:spPr>
        <p:txBody>
          <a:bodyPr spcFirstLastPara="1" wrap="square" lIns="121900" tIns="60933" rIns="121900" bIns="60933" anchor="t" anchorCtr="0">
            <a:spAutoFit/>
          </a:bodyPr>
          <a:lstStyle>
            <a:defPPr marR="0" lvl="0" algn="l" rtl="0">
              <a:lnSpc>
                <a:spcPct val="100000"/>
              </a:lnSpc>
              <a:spcBef>
                <a:spcPts val="0"/>
              </a:spcBef>
              <a:spcAft>
                <a:spcPts val="0"/>
              </a:spcAft>
              <a:defRPr/>
            </a:defPPr>
            <a:lvl1pPr marL="0" indent="0">
              <a:buNone/>
              <a:defRPr sz="4400" b="1">
                <a:solidFill>
                  <a:srgbClr val="9C0404"/>
                </a:solidFill>
                <a:latin typeface="Poppins" panose="00000500000000000000" pitchFamily="2" charset="0"/>
                <a:ea typeface="Calibri"/>
                <a:cs typeface="Poppins" panose="00000500000000000000" pitchFamily="2" charset="0"/>
              </a:defRPr>
            </a:lvl1pPr>
          </a:lstStyle>
          <a:p>
            <a:r>
              <a:rPr lang="fr-FR" sz="5333">
                <a:solidFill>
                  <a:schemeClr val="bg1">
                    <a:lumMod val="95000"/>
                  </a:schemeClr>
                </a:solidFill>
                <a:latin typeface="Poppins"/>
                <a:cs typeface="Poppins"/>
              </a:rPr>
              <a:t>Solution</a:t>
            </a:r>
            <a:endParaRPr lang="en-US" sz="5867">
              <a:solidFill>
                <a:schemeClr val="bg1">
                  <a:lumMod val="95000"/>
                </a:schemeClr>
              </a:solidFill>
              <a:latin typeface="Poppins"/>
              <a:cs typeface="Poppins"/>
            </a:endParaRPr>
          </a:p>
        </p:txBody>
      </p:sp>
      <p:sp>
        <p:nvSpPr>
          <p:cNvPr id="9" name="TextBox 8">
            <a:extLst>
              <a:ext uri="{FF2B5EF4-FFF2-40B4-BE49-F238E27FC236}">
                <a16:creationId xmlns:a16="http://schemas.microsoft.com/office/drawing/2014/main" id="{8DEB27D0-EF18-4C9F-8019-23E87EB8A416}"/>
              </a:ext>
            </a:extLst>
          </p:cNvPr>
          <p:cNvSpPr txBox="1"/>
          <p:nvPr/>
        </p:nvSpPr>
        <p:spPr>
          <a:xfrm>
            <a:off x="1111825" y="2815746"/>
            <a:ext cx="7540977" cy="309135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fr-FR" sz="2200" dirty="0">
                <a:solidFill>
                  <a:schemeClr val="bg1"/>
                </a:solidFill>
                <a:latin typeface="Poppins light"/>
                <a:cs typeface="Poppins"/>
              </a:rPr>
              <a:t>Un espace étudiant pour</a:t>
            </a:r>
            <a:endParaRPr lang="fr-FR" sz="2200" dirty="0">
              <a:solidFill>
                <a:schemeClr val="bg1"/>
              </a:solidFill>
              <a:latin typeface="Poppins light"/>
              <a:cs typeface="Poppins" panose="00000500000000000000" pitchFamily="2" charset="0"/>
            </a:endParaRPr>
          </a:p>
          <a:p>
            <a:pPr>
              <a:lnSpc>
                <a:spcPct val="150000"/>
              </a:lnSpc>
            </a:pPr>
            <a:r>
              <a:rPr lang="fr-FR" sz="2200" dirty="0">
                <a:solidFill>
                  <a:schemeClr val="bg1"/>
                </a:solidFill>
                <a:latin typeface="Poppins light"/>
                <a:cs typeface="Poppins"/>
              </a:rPr>
              <a:t>- Communiquer</a:t>
            </a:r>
            <a:endParaRPr lang="fr-FR" sz="2200" dirty="0">
              <a:solidFill>
                <a:schemeClr val="bg1"/>
              </a:solidFill>
              <a:latin typeface="Poppins light"/>
              <a:cs typeface="Poppins" panose="00000500000000000000" pitchFamily="2" charset="0"/>
            </a:endParaRPr>
          </a:p>
          <a:p>
            <a:pPr>
              <a:lnSpc>
                <a:spcPct val="150000"/>
              </a:lnSpc>
            </a:pPr>
            <a:r>
              <a:rPr lang="fr-FR" sz="2200" dirty="0">
                <a:solidFill>
                  <a:schemeClr val="bg1"/>
                </a:solidFill>
                <a:latin typeface="Poppins light"/>
                <a:cs typeface="Poppins"/>
              </a:rPr>
              <a:t>- Consulter le tableau d’affichage et les dernières nouvelles de leurs universités</a:t>
            </a:r>
            <a:endParaRPr lang="fr-FR" sz="2200" dirty="0">
              <a:solidFill>
                <a:schemeClr val="bg1"/>
              </a:solidFill>
              <a:latin typeface="Poppins light"/>
              <a:cs typeface="Poppins" panose="00000500000000000000" pitchFamily="2" charset="0"/>
            </a:endParaRPr>
          </a:p>
          <a:p>
            <a:pPr>
              <a:lnSpc>
                <a:spcPct val="150000"/>
              </a:lnSpc>
            </a:pPr>
            <a:r>
              <a:rPr lang="fr-FR" sz="2200" dirty="0">
                <a:solidFill>
                  <a:schemeClr val="bg1"/>
                </a:solidFill>
                <a:latin typeface="Poppins light"/>
                <a:cs typeface="Poppins"/>
              </a:rPr>
              <a:t>- Participer dans des clubs</a:t>
            </a:r>
            <a:endParaRPr lang="fr-FR" sz="2200" dirty="0">
              <a:solidFill>
                <a:schemeClr val="bg1"/>
              </a:solidFill>
              <a:latin typeface="Poppins light"/>
              <a:cs typeface="Poppins" panose="00000500000000000000" pitchFamily="2" charset="0"/>
            </a:endParaRPr>
          </a:p>
          <a:p>
            <a:pPr>
              <a:lnSpc>
                <a:spcPct val="150000"/>
              </a:lnSpc>
            </a:pPr>
            <a:r>
              <a:rPr lang="fr-FR" sz="2200" dirty="0">
                <a:solidFill>
                  <a:schemeClr val="bg1"/>
                </a:solidFill>
                <a:latin typeface="Poppins light"/>
                <a:cs typeface="Poppins"/>
              </a:rPr>
              <a:t>- Poser des questions dans un forum</a:t>
            </a:r>
            <a:endParaRPr lang="fr-FR" sz="2200" dirty="0">
              <a:solidFill>
                <a:schemeClr val="bg1"/>
              </a:solidFill>
              <a:latin typeface="Poppins light"/>
              <a:cs typeface="Poppins" panose="00000500000000000000" pitchFamily="2" charset="0"/>
            </a:endParaRPr>
          </a:p>
        </p:txBody>
      </p:sp>
      <p:sp>
        <p:nvSpPr>
          <p:cNvPr id="2" name="Slide Number Placeholder 1">
            <a:extLst>
              <a:ext uri="{FF2B5EF4-FFF2-40B4-BE49-F238E27FC236}">
                <a16:creationId xmlns:a16="http://schemas.microsoft.com/office/drawing/2014/main" id="{63FBCB4A-30ED-4C8C-AF8B-8191A3ECE32C}"/>
              </a:ext>
            </a:extLst>
          </p:cNvPr>
          <p:cNvSpPr>
            <a:spLocks noGrp="1"/>
          </p:cNvSpPr>
          <p:nvPr>
            <p:ph type="sldNum" idx="12"/>
          </p:nvPr>
        </p:nvSpPr>
        <p:spPr/>
        <p:txBody>
          <a:bodyPr/>
          <a:lstStyle/>
          <a:p>
            <a:fld id="{00000000-1234-1234-1234-123412341234}" type="slidenum">
              <a:rPr lang="fr-FR"/>
              <a:pPr marL="0" lvl="0" indent="0" algn="r" rtl="0">
                <a:spcBef>
                  <a:spcPts val="0"/>
                </a:spcBef>
                <a:spcAft>
                  <a:spcPts val="0"/>
                </a:spcAft>
                <a:buNone/>
              </a:pPr>
              <a:t>10</a:t>
            </a:fld>
            <a:endParaRPr lang="en-GB"/>
          </a:p>
        </p:txBody>
      </p:sp>
    </p:spTree>
    <p:extLst>
      <p:ext uri="{BB962C8B-B14F-4D97-AF65-F5344CB8AC3E}">
        <p14:creationId xmlns:p14="http://schemas.microsoft.com/office/powerpoint/2010/main" val="9303427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1C2424"/>
        </a:solidFill>
        <a:effectLst/>
      </p:bgPr>
    </p:bg>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05209F2F-8A6C-451F-822C-C9BB948C41AC}"/>
              </a:ext>
            </a:extLst>
          </p:cNvPr>
          <p:cNvCxnSpPr/>
          <p:nvPr/>
        </p:nvCxnSpPr>
        <p:spPr>
          <a:xfrm>
            <a:off x="368711" y="560439"/>
            <a:ext cx="0" cy="6105832"/>
          </a:xfrm>
          <a:prstGeom prst="line">
            <a:avLst/>
          </a:prstGeom>
          <a:ln w="254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6" name="Oval 5">
            <a:extLst>
              <a:ext uri="{FF2B5EF4-FFF2-40B4-BE49-F238E27FC236}">
                <a16:creationId xmlns:a16="http://schemas.microsoft.com/office/drawing/2014/main" id="{5FC2B8F1-986C-4884-BF7C-4716764B9538}"/>
              </a:ext>
            </a:extLst>
          </p:cNvPr>
          <p:cNvSpPr/>
          <p:nvPr/>
        </p:nvSpPr>
        <p:spPr>
          <a:xfrm>
            <a:off x="7315199" y="2424885"/>
            <a:ext cx="7315200" cy="7315200"/>
          </a:xfrm>
          <a:prstGeom prst="ellipse">
            <a:avLst/>
          </a:prstGeom>
          <a:solidFill>
            <a:srgbClr val="54B4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400"/>
          </a:p>
        </p:txBody>
      </p:sp>
      <p:sp>
        <p:nvSpPr>
          <p:cNvPr id="7" name="Google Shape;120;p3">
            <a:extLst>
              <a:ext uri="{FF2B5EF4-FFF2-40B4-BE49-F238E27FC236}">
                <a16:creationId xmlns:a16="http://schemas.microsoft.com/office/drawing/2014/main" id="{FEBD846B-FBBC-4E0E-AFBB-F99DDC62B775}"/>
              </a:ext>
            </a:extLst>
          </p:cNvPr>
          <p:cNvSpPr/>
          <p:nvPr/>
        </p:nvSpPr>
        <p:spPr>
          <a:xfrm>
            <a:off x="1029696" y="1518353"/>
            <a:ext cx="1097280" cy="1097280"/>
          </a:xfrm>
          <a:prstGeom prst="ellipse">
            <a:avLst/>
          </a:prstGeom>
          <a:solidFill>
            <a:srgbClr val="54B48C"/>
          </a:solidFill>
          <a:ln>
            <a:noFill/>
          </a:ln>
        </p:spPr>
        <p:txBody>
          <a:bodyPr spcFirstLastPara="1" wrap="square" lIns="121900" tIns="60933" rIns="121900" bIns="60933" anchor="ctr" anchorCtr="0">
            <a:noAutofit/>
          </a:bodyPr>
          <a:lstStyle/>
          <a:p>
            <a:pPr algn="ctr"/>
            <a:r>
              <a:rPr lang="fr-FR" sz="2650" b="1">
                <a:solidFill>
                  <a:schemeClr val="lt1"/>
                </a:solidFill>
                <a:latin typeface="Poppins"/>
                <a:ea typeface="Calibri"/>
                <a:cs typeface="Poppins"/>
                <a:sym typeface="Calibri"/>
              </a:rPr>
              <a:t>5</a:t>
            </a:r>
            <a:endParaRPr sz="2667" b="1">
              <a:solidFill>
                <a:schemeClr val="lt1"/>
              </a:solidFill>
              <a:latin typeface="Poppins" panose="00000500000000000000" pitchFamily="2" charset="0"/>
              <a:ea typeface="Calibri"/>
              <a:cs typeface="Poppins" panose="00000500000000000000" pitchFamily="2" charset="0"/>
              <a:sym typeface="Calibri"/>
            </a:endParaRPr>
          </a:p>
        </p:txBody>
      </p:sp>
      <p:sp>
        <p:nvSpPr>
          <p:cNvPr id="8" name="Google Shape;121;p3">
            <a:extLst>
              <a:ext uri="{FF2B5EF4-FFF2-40B4-BE49-F238E27FC236}">
                <a16:creationId xmlns:a16="http://schemas.microsoft.com/office/drawing/2014/main" id="{4C17624E-51CD-4123-A760-DF9D35D37FE9}"/>
              </a:ext>
            </a:extLst>
          </p:cNvPr>
          <p:cNvSpPr txBox="1"/>
          <p:nvPr/>
        </p:nvSpPr>
        <p:spPr>
          <a:xfrm>
            <a:off x="2391866" y="1636133"/>
            <a:ext cx="8703239" cy="861720"/>
          </a:xfrm>
          <a:prstGeom prst="rect">
            <a:avLst/>
          </a:prstGeom>
          <a:noFill/>
          <a:ln>
            <a:noFill/>
          </a:ln>
        </p:spPr>
        <p:txBody>
          <a:bodyPr spcFirstLastPara="1" wrap="square" lIns="121900" tIns="60933" rIns="121900" bIns="60933" anchor="t" anchorCtr="0">
            <a:spAutoFit/>
          </a:bodyPr>
          <a:lstStyle>
            <a:defPPr marR="0" lvl="0" algn="l" rtl="0">
              <a:lnSpc>
                <a:spcPct val="100000"/>
              </a:lnSpc>
              <a:spcBef>
                <a:spcPts val="0"/>
              </a:spcBef>
              <a:spcAft>
                <a:spcPts val="0"/>
              </a:spcAft>
              <a:defRPr/>
            </a:defPPr>
            <a:lvl1pPr marL="0" indent="0">
              <a:buNone/>
              <a:defRPr sz="4400" b="1">
                <a:solidFill>
                  <a:srgbClr val="9C0404"/>
                </a:solidFill>
                <a:latin typeface="Poppins" panose="00000500000000000000" pitchFamily="2" charset="0"/>
                <a:ea typeface="Calibri"/>
                <a:cs typeface="Poppins" panose="00000500000000000000" pitchFamily="2" charset="0"/>
              </a:defRPr>
            </a:lvl1pPr>
          </a:lstStyle>
          <a:p>
            <a:r>
              <a:rPr lang="fr-FR" sz="4800">
                <a:solidFill>
                  <a:schemeClr val="bg1">
                    <a:lumMod val="95000"/>
                  </a:schemeClr>
                </a:solidFill>
                <a:latin typeface="Poppins"/>
                <a:cs typeface="Poppins"/>
              </a:rPr>
              <a:t>Spécifications des besoins</a:t>
            </a:r>
          </a:p>
        </p:txBody>
      </p:sp>
    </p:spTree>
    <p:extLst>
      <p:ext uri="{BB962C8B-B14F-4D97-AF65-F5344CB8AC3E}">
        <p14:creationId xmlns:p14="http://schemas.microsoft.com/office/powerpoint/2010/main" val="3749377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A378D8-10E9-4171-A5B2-21C8F47CB34F}"/>
              </a:ext>
            </a:extLst>
          </p:cNvPr>
          <p:cNvSpPr>
            <a:spLocks noGrp="1"/>
          </p:cNvSpPr>
          <p:nvPr>
            <p:ph type="title"/>
          </p:nvPr>
        </p:nvSpPr>
        <p:spPr/>
        <p:txBody>
          <a:bodyPr>
            <a:normAutofit/>
          </a:bodyPr>
          <a:lstStyle/>
          <a:p>
            <a:pPr algn="ctr"/>
            <a:r>
              <a:rPr lang="fr-FR" sz="6000" b="1">
                <a:solidFill>
                  <a:srgbClr val="54B48C"/>
                </a:solidFill>
                <a:latin typeface="Poppins"/>
                <a:ea typeface="+mj-lt"/>
                <a:cs typeface="+mj-lt"/>
              </a:rPr>
              <a:t>Identification des acteurs</a:t>
            </a:r>
            <a:endParaRPr lang="en-US" sz="6000">
              <a:latin typeface="Poppins"/>
              <a:cs typeface="Calibri Light"/>
            </a:endParaRPr>
          </a:p>
        </p:txBody>
      </p:sp>
      <p:pic>
        <p:nvPicPr>
          <p:cNvPr id="3" name="Picture 4" descr="A picture containing night sky&#10;&#10;Description automatically generated">
            <a:extLst>
              <a:ext uri="{FF2B5EF4-FFF2-40B4-BE49-F238E27FC236}">
                <a16:creationId xmlns:a16="http://schemas.microsoft.com/office/drawing/2014/main" id="{13A57F66-477D-4D0C-897E-C408E833F129}"/>
              </a:ext>
            </a:extLst>
          </p:cNvPr>
          <p:cNvPicPr>
            <a:picLocks noChangeAspect="1"/>
          </p:cNvPicPr>
          <p:nvPr/>
        </p:nvPicPr>
        <p:blipFill>
          <a:blip r:embed="rId3"/>
          <a:stretch>
            <a:fillRect/>
          </a:stretch>
        </p:blipFill>
        <p:spPr>
          <a:xfrm>
            <a:off x="7458936" y="2497271"/>
            <a:ext cx="3229448" cy="2257923"/>
          </a:xfrm>
          <a:prstGeom prst="rect">
            <a:avLst/>
          </a:prstGeom>
        </p:spPr>
      </p:pic>
      <p:pic>
        <p:nvPicPr>
          <p:cNvPr id="6" name="Picture 4" descr="A picture containing night sky&#10;&#10;Description automatically generated">
            <a:extLst>
              <a:ext uri="{FF2B5EF4-FFF2-40B4-BE49-F238E27FC236}">
                <a16:creationId xmlns:a16="http://schemas.microsoft.com/office/drawing/2014/main" id="{5C3B9764-1722-4808-9B7E-C36B42FC5F93}"/>
              </a:ext>
            </a:extLst>
          </p:cNvPr>
          <p:cNvPicPr>
            <a:picLocks noChangeAspect="1"/>
          </p:cNvPicPr>
          <p:nvPr/>
        </p:nvPicPr>
        <p:blipFill>
          <a:blip r:embed="rId3"/>
          <a:stretch>
            <a:fillRect/>
          </a:stretch>
        </p:blipFill>
        <p:spPr>
          <a:xfrm>
            <a:off x="1562228" y="2497271"/>
            <a:ext cx="3229448" cy="2257923"/>
          </a:xfrm>
          <a:prstGeom prst="rect">
            <a:avLst/>
          </a:prstGeom>
        </p:spPr>
      </p:pic>
      <p:sp>
        <p:nvSpPr>
          <p:cNvPr id="7" name="TextBox 6">
            <a:extLst>
              <a:ext uri="{FF2B5EF4-FFF2-40B4-BE49-F238E27FC236}">
                <a16:creationId xmlns:a16="http://schemas.microsoft.com/office/drawing/2014/main" id="{02374DC7-09C1-4B89-B8CC-5C275D42A833}"/>
              </a:ext>
            </a:extLst>
          </p:cNvPr>
          <p:cNvSpPr txBox="1"/>
          <p:nvPr/>
        </p:nvSpPr>
        <p:spPr>
          <a:xfrm>
            <a:off x="1559169" y="4693034"/>
            <a:ext cx="3235569"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GB" sz="3200" dirty="0" err="1">
                <a:solidFill>
                  <a:srgbClr val="1C2424"/>
                </a:solidFill>
                <a:latin typeface="Poppins light"/>
                <a:ea typeface="+mn-lt"/>
                <a:cs typeface="+mn-lt"/>
              </a:rPr>
              <a:t>Étudiant</a:t>
            </a:r>
            <a:endParaRPr lang="en-US" sz="3200" dirty="0">
              <a:solidFill>
                <a:srgbClr val="1C2424"/>
              </a:solidFill>
              <a:latin typeface="Poppins light"/>
              <a:ea typeface="+mn-lt"/>
              <a:cs typeface="+mn-lt"/>
            </a:endParaRPr>
          </a:p>
        </p:txBody>
      </p:sp>
      <p:sp>
        <p:nvSpPr>
          <p:cNvPr id="8" name="TextBox 7">
            <a:extLst>
              <a:ext uri="{FF2B5EF4-FFF2-40B4-BE49-F238E27FC236}">
                <a16:creationId xmlns:a16="http://schemas.microsoft.com/office/drawing/2014/main" id="{8FE3B38A-46B1-40BA-87B3-EACA4F1389EE}"/>
              </a:ext>
            </a:extLst>
          </p:cNvPr>
          <p:cNvSpPr txBox="1"/>
          <p:nvPr/>
        </p:nvSpPr>
        <p:spPr>
          <a:xfrm>
            <a:off x="7455876" y="4693033"/>
            <a:ext cx="3235569"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GB" sz="3200" dirty="0">
                <a:solidFill>
                  <a:srgbClr val="1C2424"/>
                </a:solidFill>
                <a:latin typeface="Poppins light"/>
                <a:ea typeface="+mn-lt"/>
                <a:cs typeface="+mn-lt"/>
              </a:rPr>
              <a:t>Agent de </a:t>
            </a:r>
            <a:r>
              <a:rPr lang="en-GB" sz="3200" dirty="0" err="1">
                <a:solidFill>
                  <a:srgbClr val="1C2424"/>
                </a:solidFill>
                <a:latin typeface="Poppins light"/>
                <a:ea typeface="+mn-lt"/>
                <a:cs typeface="+mn-lt"/>
              </a:rPr>
              <a:t>scolarité</a:t>
            </a:r>
            <a:endParaRPr lang="en-US" sz="3200" dirty="0">
              <a:solidFill>
                <a:srgbClr val="1C2424"/>
              </a:solidFill>
              <a:latin typeface="Poppins light"/>
              <a:cs typeface="Calibri" panose="020F0502020204030204"/>
            </a:endParaRPr>
          </a:p>
        </p:txBody>
      </p:sp>
      <p:cxnSp>
        <p:nvCxnSpPr>
          <p:cNvPr id="9" name="Straight Arrow Connector 8">
            <a:extLst>
              <a:ext uri="{FF2B5EF4-FFF2-40B4-BE49-F238E27FC236}">
                <a16:creationId xmlns:a16="http://schemas.microsoft.com/office/drawing/2014/main" id="{6998157B-D9BD-4972-B037-3F26859326A1}"/>
              </a:ext>
            </a:extLst>
          </p:cNvPr>
          <p:cNvCxnSpPr/>
          <p:nvPr/>
        </p:nvCxnSpPr>
        <p:spPr>
          <a:xfrm flipH="1">
            <a:off x="5819052" y="2191857"/>
            <a:ext cx="10171" cy="3430551"/>
          </a:xfrm>
          <a:prstGeom prst="straightConnector1">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DD8013EA-B1B5-472D-B9DE-2B47B0BF7C6D}"/>
              </a:ext>
            </a:extLst>
          </p:cNvPr>
          <p:cNvSpPr>
            <a:spLocks noGrp="1"/>
          </p:cNvSpPr>
          <p:nvPr>
            <p:ph type="sldNum" sz="quarter" idx="12"/>
          </p:nvPr>
        </p:nvSpPr>
        <p:spPr/>
        <p:txBody>
          <a:bodyPr/>
          <a:lstStyle/>
          <a:p>
            <a:fld id="{F157FAB8-E16D-4760-B270-A1781200DD78}" type="slidenum">
              <a:rPr lang="fr-FR" smtClean="0"/>
              <a:t>12</a:t>
            </a:fld>
            <a:endParaRPr lang="en-GB"/>
          </a:p>
        </p:txBody>
      </p:sp>
    </p:spTree>
    <p:extLst>
      <p:ext uri="{BB962C8B-B14F-4D97-AF65-F5344CB8AC3E}">
        <p14:creationId xmlns:p14="http://schemas.microsoft.com/office/powerpoint/2010/main" val="1431570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0-#ppt_w/2"/>
                                          </p:val>
                                        </p:tav>
                                        <p:tav tm="100000">
                                          <p:val>
                                            <p:strVal val="#ppt_x"/>
                                          </p:val>
                                        </p:tav>
                                      </p:tavLst>
                                    </p:anim>
                                    <p:anim calcmode="lin" valueType="num">
                                      <p:cBhvr additive="base">
                                        <p:cTn id="12" dur="500" fill="hold"/>
                                        <p:tgtEl>
                                          <p:spTgt spid="7"/>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500" fill="hold"/>
                                        <p:tgtEl>
                                          <p:spTgt spid="3"/>
                                        </p:tgtEl>
                                        <p:attrNameLst>
                                          <p:attrName>ppt_x</p:attrName>
                                        </p:attrNameLst>
                                      </p:cBhvr>
                                      <p:tavLst>
                                        <p:tav tm="0">
                                          <p:val>
                                            <p:strVal val="1+#ppt_w/2"/>
                                          </p:val>
                                        </p:tav>
                                        <p:tav tm="100000">
                                          <p:val>
                                            <p:strVal val="#ppt_x"/>
                                          </p:val>
                                        </p:tav>
                                      </p:tavLst>
                                    </p:anim>
                                    <p:anim calcmode="lin" valueType="num">
                                      <p:cBhvr additive="base">
                                        <p:cTn id="16" dur="500" fill="hold"/>
                                        <p:tgtEl>
                                          <p:spTgt spid="3"/>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1+#ppt_w/2"/>
                                          </p:val>
                                        </p:tav>
                                        <p:tav tm="100000">
                                          <p:val>
                                            <p:strVal val="#ppt_x"/>
                                          </p:val>
                                        </p:tav>
                                      </p:tavLst>
                                    </p:anim>
                                    <p:anim calcmode="lin" valueType="num">
                                      <p:cBhvr additive="base">
                                        <p:cTn id="20"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E342800-7599-4F2C-A8BD-17AB3AAB84F3}"/>
              </a:ext>
            </a:extLst>
          </p:cNvPr>
          <p:cNvSpPr>
            <a:spLocks noGrp="1"/>
          </p:cNvSpPr>
          <p:nvPr>
            <p:ph type="title"/>
          </p:nvPr>
        </p:nvSpPr>
        <p:spPr>
          <a:xfrm>
            <a:off x="838200" y="350748"/>
            <a:ext cx="10515600" cy="1167413"/>
          </a:xfrm>
        </p:spPr>
        <p:txBody>
          <a:bodyPr/>
          <a:lstStyle/>
          <a:p>
            <a:pPr algn="ctr"/>
            <a:r>
              <a:rPr lang="fr-FR" sz="4800" b="1">
                <a:solidFill>
                  <a:srgbClr val="54B48C"/>
                </a:solidFill>
                <a:latin typeface="Poppins"/>
                <a:ea typeface="+mj-lt"/>
                <a:cs typeface="+mj-lt"/>
              </a:rPr>
              <a:t>Les</a:t>
            </a:r>
            <a:r>
              <a:rPr lang="fr-FR" sz="3600" b="1">
                <a:latin typeface="Poppins"/>
                <a:ea typeface="+mj-lt"/>
                <a:cs typeface="+mj-lt"/>
              </a:rPr>
              <a:t> </a:t>
            </a:r>
            <a:r>
              <a:rPr lang="fr-FR" sz="4800" b="1">
                <a:solidFill>
                  <a:srgbClr val="54B48C"/>
                </a:solidFill>
                <a:latin typeface="Poppins"/>
                <a:ea typeface="+mj-lt"/>
                <a:cs typeface="+mj-lt"/>
              </a:rPr>
              <a:t>besoins</a:t>
            </a:r>
            <a:r>
              <a:rPr lang="fr-FR" sz="3600" b="1">
                <a:latin typeface="Poppins"/>
                <a:ea typeface="+mj-lt"/>
                <a:cs typeface="+mj-lt"/>
              </a:rPr>
              <a:t> </a:t>
            </a:r>
            <a:r>
              <a:rPr lang="fr-FR" sz="4800" b="1">
                <a:solidFill>
                  <a:srgbClr val="54B48C"/>
                </a:solidFill>
                <a:latin typeface="Poppins"/>
                <a:ea typeface="+mj-lt"/>
                <a:cs typeface="+mj-lt"/>
              </a:rPr>
              <a:t>fonctionnels</a:t>
            </a:r>
            <a:endParaRPr lang="en-US" sz="4800">
              <a:latin typeface="Poppins"/>
              <a:cs typeface="Calibri Light" panose="020F0302020204030204"/>
            </a:endParaRPr>
          </a:p>
        </p:txBody>
      </p:sp>
      <p:pic>
        <p:nvPicPr>
          <p:cNvPr id="9" name="Picture 4" descr="A picture containing night sky&#10;&#10;Description automatically generated">
            <a:extLst>
              <a:ext uri="{FF2B5EF4-FFF2-40B4-BE49-F238E27FC236}">
                <a16:creationId xmlns:a16="http://schemas.microsoft.com/office/drawing/2014/main" id="{38C69F75-B842-4D3F-9761-8E71CA13739E}"/>
              </a:ext>
            </a:extLst>
          </p:cNvPr>
          <p:cNvPicPr>
            <a:picLocks noChangeAspect="1"/>
          </p:cNvPicPr>
          <p:nvPr/>
        </p:nvPicPr>
        <p:blipFill>
          <a:blip r:embed="rId3"/>
          <a:stretch>
            <a:fillRect/>
          </a:stretch>
        </p:blipFill>
        <p:spPr>
          <a:xfrm>
            <a:off x="8307200" y="1533988"/>
            <a:ext cx="1360392" cy="949584"/>
          </a:xfrm>
          <a:prstGeom prst="rect">
            <a:avLst/>
          </a:prstGeom>
        </p:spPr>
      </p:pic>
      <p:pic>
        <p:nvPicPr>
          <p:cNvPr id="11" name="Picture 4" descr="A picture containing night sky&#10;&#10;Description automatically generated">
            <a:extLst>
              <a:ext uri="{FF2B5EF4-FFF2-40B4-BE49-F238E27FC236}">
                <a16:creationId xmlns:a16="http://schemas.microsoft.com/office/drawing/2014/main" id="{EA75D5D3-4BEB-4522-A505-CE4E4ED180C6}"/>
              </a:ext>
            </a:extLst>
          </p:cNvPr>
          <p:cNvPicPr>
            <a:picLocks noChangeAspect="1"/>
          </p:cNvPicPr>
          <p:nvPr/>
        </p:nvPicPr>
        <p:blipFill>
          <a:blip r:embed="rId3"/>
          <a:stretch>
            <a:fillRect/>
          </a:stretch>
        </p:blipFill>
        <p:spPr>
          <a:xfrm>
            <a:off x="2482378" y="1548365"/>
            <a:ext cx="1360392" cy="949584"/>
          </a:xfrm>
          <a:prstGeom prst="rect">
            <a:avLst/>
          </a:prstGeom>
        </p:spPr>
      </p:pic>
      <p:sp>
        <p:nvSpPr>
          <p:cNvPr id="13" name="TextBox 12">
            <a:extLst>
              <a:ext uri="{FF2B5EF4-FFF2-40B4-BE49-F238E27FC236}">
                <a16:creationId xmlns:a16="http://schemas.microsoft.com/office/drawing/2014/main" id="{BF77EEF4-0768-461B-9741-9494D04678B9}"/>
              </a:ext>
            </a:extLst>
          </p:cNvPr>
          <p:cNvSpPr txBox="1"/>
          <p:nvPr/>
        </p:nvSpPr>
        <p:spPr>
          <a:xfrm>
            <a:off x="2479320" y="2493299"/>
            <a:ext cx="1352136"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GB" sz="1600" b="1" err="1">
                <a:solidFill>
                  <a:srgbClr val="1C2424"/>
                </a:solidFill>
                <a:latin typeface="Poppins light"/>
                <a:ea typeface="+mn-lt"/>
                <a:cs typeface="+mn-lt"/>
              </a:rPr>
              <a:t>Étudiant</a:t>
            </a:r>
            <a:endParaRPr lang="en-US" sz="1600" b="1">
              <a:solidFill>
                <a:srgbClr val="1C2424"/>
              </a:solidFill>
              <a:latin typeface="Poppins light"/>
              <a:ea typeface="+mn-lt"/>
              <a:cs typeface="+mn-lt"/>
            </a:endParaRPr>
          </a:p>
        </p:txBody>
      </p:sp>
      <p:sp>
        <p:nvSpPr>
          <p:cNvPr id="15" name="TextBox 14">
            <a:extLst>
              <a:ext uri="{FF2B5EF4-FFF2-40B4-BE49-F238E27FC236}">
                <a16:creationId xmlns:a16="http://schemas.microsoft.com/office/drawing/2014/main" id="{6B6F635D-F5F8-409C-A457-72B4C7C0612C}"/>
              </a:ext>
            </a:extLst>
          </p:cNvPr>
          <p:cNvSpPr txBox="1"/>
          <p:nvPr/>
        </p:nvSpPr>
        <p:spPr>
          <a:xfrm>
            <a:off x="8033367" y="2493298"/>
            <a:ext cx="1892006"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GB" sz="1600" b="1" dirty="0">
                <a:solidFill>
                  <a:srgbClr val="1C2424"/>
                </a:solidFill>
                <a:latin typeface="Poppins light"/>
                <a:ea typeface="+mn-lt"/>
                <a:cs typeface="+mn-lt"/>
              </a:rPr>
              <a:t>Agent de </a:t>
            </a:r>
            <a:r>
              <a:rPr lang="en-GB" sz="1600" b="1" dirty="0" err="1">
                <a:solidFill>
                  <a:srgbClr val="1C2424"/>
                </a:solidFill>
                <a:latin typeface="Poppins light"/>
                <a:ea typeface="+mn-lt"/>
                <a:cs typeface="+mn-lt"/>
              </a:rPr>
              <a:t>scolarité</a:t>
            </a:r>
            <a:endParaRPr lang="en-US" sz="1600" b="1" dirty="0">
              <a:solidFill>
                <a:srgbClr val="1C2424"/>
              </a:solidFill>
              <a:latin typeface="Poppins light"/>
              <a:cs typeface="Calibri" panose="020F0502020204030204"/>
            </a:endParaRPr>
          </a:p>
        </p:txBody>
      </p:sp>
      <p:sp>
        <p:nvSpPr>
          <p:cNvPr id="21" name="Google Shape;202;p7">
            <a:extLst>
              <a:ext uri="{FF2B5EF4-FFF2-40B4-BE49-F238E27FC236}">
                <a16:creationId xmlns:a16="http://schemas.microsoft.com/office/drawing/2014/main" id="{71AB07C5-450F-4135-A1A6-58A802410460}"/>
              </a:ext>
            </a:extLst>
          </p:cNvPr>
          <p:cNvSpPr/>
          <p:nvPr/>
        </p:nvSpPr>
        <p:spPr>
          <a:xfrm>
            <a:off x="318686" y="3104490"/>
            <a:ext cx="5662913" cy="3430820"/>
          </a:xfrm>
          <a:prstGeom prst="roundRect">
            <a:avLst>
              <a:gd name="adj" fmla="val 16667"/>
            </a:avLst>
          </a:prstGeom>
          <a:solidFill>
            <a:schemeClr val="lt1"/>
          </a:solidFill>
          <a:ln w="19050" cap="flat" cmpd="sng">
            <a:solidFill>
              <a:srgbClr val="54B48C"/>
            </a:solidFill>
            <a:prstDash val="solid"/>
            <a:round/>
            <a:headEnd type="none" w="sm" len="sm"/>
            <a:tailEnd type="none" w="sm" len="sm"/>
          </a:ln>
        </p:spPr>
        <p:txBody>
          <a:bodyPr spcFirstLastPara="1" wrap="square" lIns="121900" tIns="60933" rIns="121900" bIns="60933" anchor="ctr" anchorCtr="0">
            <a:noAutofit/>
          </a:bodyPr>
          <a:lstStyle/>
          <a:p>
            <a:pPr marL="342900" indent="-342900">
              <a:buFont typeface="Wingdings"/>
              <a:buChar char="§"/>
            </a:pPr>
            <a:r>
              <a:rPr lang="en-US" sz="1850" dirty="0" err="1">
                <a:latin typeface="Poppins light"/>
                <a:ea typeface="+mn-lt"/>
                <a:cs typeface="+mn-lt"/>
              </a:rPr>
              <a:t>S’authentifier</a:t>
            </a:r>
            <a:endParaRPr lang="en-GB" sz="1850" dirty="0">
              <a:latin typeface="Poppins light"/>
              <a:ea typeface="+mn-lt"/>
              <a:cs typeface="+mn-lt"/>
            </a:endParaRPr>
          </a:p>
          <a:p>
            <a:pPr marL="342900" indent="-342900">
              <a:buFont typeface="Wingdings"/>
              <a:buChar char="§"/>
            </a:pPr>
            <a:r>
              <a:rPr lang="fr-FR" sz="1850" dirty="0">
                <a:latin typeface="Poppins light"/>
                <a:ea typeface="+mn-lt"/>
                <a:cs typeface="+mn-lt"/>
              </a:rPr>
              <a:t>Gérer</a:t>
            </a:r>
            <a:r>
              <a:rPr lang="en-US" sz="1850" dirty="0">
                <a:latin typeface="Poppins light"/>
                <a:ea typeface="+mn-lt"/>
                <a:cs typeface="+mn-lt"/>
              </a:rPr>
              <a:t> profile</a:t>
            </a:r>
            <a:endParaRPr lang="en-GB" sz="1850" dirty="0">
              <a:latin typeface="Poppins light"/>
              <a:ea typeface="+mn-lt"/>
              <a:cs typeface="+mn-lt"/>
            </a:endParaRPr>
          </a:p>
          <a:p>
            <a:pPr marL="342900" indent="-342900">
              <a:buFont typeface="Wingdings"/>
              <a:buChar char="§"/>
            </a:pPr>
            <a:r>
              <a:rPr lang="en-US" sz="1850" dirty="0" err="1">
                <a:latin typeface="Poppins light"/>
                <a:ea typeface="+mn-lt"/>
                <a:cs typeface="+mn-lt"/>
              </a:rPr>
              <a:t>Publier</a:t>
            </a:r>
            <a:r>
              <a:rPr lang="en-US" sz="1850" dirty="0">
                <a:latin typeface="Poppins light"/>
                <a:ea typeface="+mn-lt"/>
                <a:cs typeface="+mn-lt"/>
              </a:rPr>
              <a:t> des questions dans le forum</a:t>
            </a:r>
            <a:endParaRPr lang="en-GB" sz="1850" dirty="0">
              <a:latin typeface="Poppins light"/>
              <a:ea typeface="+mn-lt"/>
              <a:cs typeface="+mn-lt"/>
            </a:endParaRPr>
          </a:p>
          <a:p>
            <a:pPr marL="342900" indent="-342900">
              <a:buFont typeface="Wingdings"/>
              <a:buChar char="§"/>
            </a:pPr>
            <a:r>
              <a:rPr lang="en-US" sz="1850" dirty="0" err="1">
                <a:latin typeface="Poppins light"/>
                <a:ea typeface="+mn-lt"/>
                <a:cs typeface="+mn-lt"/>
              </a:rPr>
              <a:t>Répondre</a:t>
            </a:r>
            <a:r>
              <a:rPr lang="en-US" sz="1850" dirty="0">
                <a:latin typeface="Poppins light"/>
                <a:ea typeface="+mn-lt"/>
                <a:cs typeface="+mn-lt"/>
              </a:rPr>
              <a:t> aux questions du forum</a:t>
            </a:r>
            <a:endParaRPr lang="en-GB" sz="1850" dirty="0">
              <a:latin typeface="Poppins light"/>
              <a:ea typeface="+mn-lt"/>
              <a:cs typeface="+mn-lt"/>
            </a:endParaRPr>
          </a:p>
          <a:p>
            <a:pPr marL="342900" indent="-342900">
              <a:buFont typeface="Wingdings"/>
              <a:buChar char="§"/>
            </a:pPr>
            <a:r>
              <a:rPr lang="en-US" sz="1850" dirty="0" err="1">
                <a:latin typeface="Poppins light"/>
                <a:ea typeface="+mn-lt"/>
                <a:cs typeface="+mn-lt"/>
              </a:rPr>
              <a:t>Discuter</a:t>
            </a:r>
            <a:r>
              <a:rPr lang="en-US" sz="1850" dirty="0">
                <a:latin typeface="Poppins light"/>
                <a:ea typeface="+mn-lt"/>
                <a:cs typeface="+mn-lt"/>
              </a:rPr>
              <a:t> avec </a:t>
            </a:r>
            <a:r>
              <a:rPr lang="en-US" sz="1850" dirty="0" err="1">
                <a:latin typeface="Poppins light"/>
                <a:ea typeface="+mn-lt"/>
                <a:cs typeface="+mn-lt"/>
              </a:rPr>
              <a:t>camarades</a:t>
            </a:r>
            <a:r>
              <a:rPr lang="en-US" sz="1850" dirty="0">
                <a:latin typeface="Poppins light"/>
                <a:ea typeface="+mn-lt"/>
                <a:cs typeface="+mn-lt"/>
              </a:rPr>
              <a:t> de </a:t>
            </a:r>
            <a:r>
              <a:rPr lang="en-US" sz="1850" dirty="0" err="1">
                <a:latin typeface="Poppins light"/>
                <a:ea typeface="+mn-lt"/>
                <a:cs typeface="+mn-lt"/>
              </a:rPr>
              <a:t>classe</a:t>
            </a:r>
            <a:endParaRPr lang="en-GB" sz="1850" dirty="0">
              <a:latin typeface="Poppins light"/>
              <a:ea typeface="+mn-lt"/>
              <a:cs typeface="+mn-lt"/>
            </a:endParaRPr>
          </a:p>
          <a:p>
            <a:pPr marL="342900" indent="-342900">
              <a:buFont typeface="Wingdings"/>
              <a:buChar char="§"/>
            </a:pPr>
            <a:r>
              <a:rPr lang="en-US" sz="1850" dirty="0" err="1">
                <a:latin typeface="Poppins light"/>
                <a:ea typeface="+mn-lt"/>
                <a:cs typeface="+mn-lt"/>
              </a:rPr>
              <a:t>Envoyer</a:t>
            </a:r>
            <a:r>
              <a:rPr lang="en-US" sz="1850" dirty="0">
                <a:latin typeface="Poppins light"/>
                <a:ea typeface="+mn-lt"/>
                <a:cs typeface="+mn-lt"/>
              </a:rPr>
              <a:t> </a:t>
            </a:r>
            <a:r>
              <a:rPr lang="en-US" sz="1850" dirty="0" err="1">
                <a:latin typeface="Poppins light"/>
                <a:ea typeface="+mn-lt"/>
                <a:cs typeface="+mn-lt"/>
              </a:rPr>
              <a:t>demande</a:t>
            </a:r>
            <a:r>
              <a:rPr lang="en-US" sz="1850" dirty="0">
                <a:latin typeface="Poppins light"/>
                <a:ea typeface="+mn-lt"/>
                <a:cs typeface="+mn-lt"/>
              </a:rPr>
              <a:t> de </a:t>
            </a:r>
            <a:r>
              <a:rPr lang="en-US" sz="1850" dirty="0" err="1">
                <a:latin typeface="Poppins light"/>
                <a:ea typeface="+mn-lt"/>
                <a:cs typeface="+mn-lt"/>
              </a:rPr>
              <a:t>création</a:t>
            </a:r>
            <a:r>
              <a:rPr lang="en-US" sz="1850" dirty="0">
                <a:latin typeface="Poppins light"/>
                <a:ea typeface="+mn-lt"/>
                <a:cs typeface="+mn-lt"/>
              </a:rPr>
              <a:t> d’un club</a:t>
            </a:r>
            <a:endParaRPr lang="en-GB" sz="1850" dirty="0">
              <a:latin typeface="Poppins light"/>
              <a:ea typeface="+mn-lt"/>
              <a:cs typeface="+mn-lt"/>
            </a:endParaRPr>
          </a:p>
          <a:p>
            <a:pPr marL="342900" indent="-342900">
              <a:buFont typeface="Wingdings"/>
              <a:buChar char="§"/>
            </a:pPr>
            <a:r>
              <a:rPr lang="en-US" sz="1850" dirty="0">
                <a:latin typeface="Poppins light"/>
                <a:ea typeface="+mn-lt"/>
                <a:cs typeface="+mn-lt"/>
              </a:rPr>
              <a:t>Consulter le tableau </a:t>
            </a:r>
            <a:r>
              <a:rPr lang="en-US" sz="1850" dirty="0" err="1">
                <a:latin typeface="Poppins light"/>
                <a:ea typeface="+mn-lt"/>
                <a:cs typeface="+mn-lt"/>
              </a:rPr>
              <a:t>d’affichage</a:t>
            </a:r>
            <a:r>
              <a:rPr lang="en-US" sz="1850" dirty="0">
                <a:latin typeface="Poppins light"/>
                <a:ea typeface="+mn-lt"/>
                <a:cs typeface="+mn-lt"/>
              </a:rPr>
              <a:t> </a:t>
            </a:r>
            <a:r>
              <a:rPr lang="en-US" sz="1850" dirty="0" err="1">
                <a:latin typeface="Poppins light"/>
                <a:ea typeface="+mn-lt"/>
                <a:cs typeface="+mn-lt"/>
              </a:rPr>
              <a:t>virtuel</a:t>
            </a:r>
            <a:endParaRPr lang="en-GB" sz="1850" dirty="0">
              <a:latin typeface="Poppins light"/>
              <a:ea typeface="+mn-lt"/>
              <a:cs typeface="+mn-lt"/>
            </a:endParaRPr>
          </a:p>
          <a:p>
            <a:pPr marL="342900" indent="-342900">
              <a:buFont typeface="Wingdings"/>
              <a:buChar char="§"/>
            </a:pPr>
            <a:r>
              <a:rPr lang="en-US" sz="1850" dirty="0">
                <a:latin typeface="Poppins light"/>
                <a:ea typeface="+mn-lt"/>
                <a:cs typeface="+mn-lt"/>
              </a:rPr>
              <a:t>Consulter </a:t>
            </a:r>
            <a:r>
              <a:rPr lang="en-US" sz="1850" dirty="0" err="1">
                <a:latin typeface="Poppins light"/>
                <a:ea typeface="+mn-lt"/>
                <a:cs typeface="+mn-lt"/>
              </a:rPr>
              <a:t>rubrique</a:t>
            </a:r>
            <a:r>
              <a:rPr lang="en-US" sz="1850" dirty="0">
                <a:latin typeface="Poppins light"/>
                <a:ea typeface="+mn-lt"/>
                <a:cs typeface="+mn-lt"/>
              </a:rPr>
              <a:t> </a:t>
            </a:r>
            <a:r>
              <a:rPr lang="en-US" sz="1850" dirty="0" err="1">
                <a:latin typeface="Poppins light"/>
                <a:ea typeface="+mn-lt"/>
                <a:cs typeface="+mn-lt"/>
              </a:rPr>
              <a:t>opportunités</a:t>
            </a:r>
            <a:r>
              <a:rPr lang="en-US" sz="1850" dirty="0">
                <a:latin typeface="Poppins light"/>
                <a:ea typeface="+mn-lt"/>
                <a:cs typeface="+mn-lt"/>
              </a:rPr>
              <a:t> de stage et </a:t>
            </a:r>
            <a:r>
              <a:rPr lang="en-US" sz="1850" dirty="0" err="1">
                <a:latin typeface="Poppins light"/>
                <a:ea typeface="+mn-lt"/>
                <a:cs typeface="+mn-lt"/>
              </a:rPr>
              <a:t>offres</a:t>
            </a:r>
            <a:r>
              <a:rPr lang="en-US" sz="1850" dirty="0">
                <a:latin typeface="Poppins light"/>
                <a:ea typeface="+mn-lt"/>
                <a:cs typeface="+mn-lt"/>
              </a:rPr>
              <a:t> </a:t>
            </a:r>
            <a:r>
              <a:rPr lang="en-US" sz="1850" dirty="0" err="1">
                <a:latin typeface="Poppins light"/>
                <a:ea typeface="+mn-lt"/>
                <a:cs typeface="+mn-lt"/>
              </a:rPr>
              <a:t>d’emploi</a:t>
            </a:r>
            <a:endParaRPr lang="en-GB" sz="1850" dirty="0">
              <a:latin typeface="Poppins light"/>
              <a:ea typeface="+mn-lt"/>
              <a:cs typeface="+mn-lt"/>
            </a:endParaRPr>
          </a:p>
          <a:p>
            <a:pPr marL="342900" indent="-342900">
              <a:buFont typeface="Wingdings"/>
              <a:buChar char="§"/>
            </a:pPr>
            <a:r>
              <a:rPr lang="en-US" sz="1850" dirty="0" err="1">
                <a:latin typeface="Poppins light"/>
                <a:ea typeface="+mn-lt"/>
                <a:cs typeface="+mn-lt"/>
              </a:rPr>
              <a:t>Télécharger</a:t>
            </a:r>
            <a:r>
              <a:rPr lang="en-US" sz="1850" dirty="0">
                <a:latin typeface="Poppins light"/>
                <a:ea typeface="+mn-lt"/>
                <a:cs typeface="+mn-lt"/>
              </a:rPr>
              <a:t> et </a:t>
            </a:r>
            <a:r>
              <a:rPr lang="en-US" sz="1850" dirty="0" err="1">
                <a:latin typeface="Poppins light"/>
                <a:ea typeface="+mn-lt"/>
                <a:cs typeface="+mn-lt"/>
              </a:rPr>
              <a:t>joindre</a:t>
            </a:r>
            <a:r>
              <a:rPr lang="en-US" sz="1850" dirty="0">
                <a:latin typeface="Poppins light"/>
                <a:ea typeface="+mn-lt"/>
                <a:cs typeface="+mn-lt"/>
              </a:rPr>
              <a:t> des fic</a:t>
            </a:r>
            <a:r>
              <a:rPr lang="fr-FR" sz="1850" dirty="0" err="1">
                <a:latin typeface="Poppins light"/>
                <a:ea typeface="+mn-lt"/>
                <a:cs typeface="+mn-lt"/>
              </a:rPr>
              <a:t>hiers</a:t>
            </a:r>
            <a:r>
              <a:rPr lang="fr-FR" sz="1850" dirty="0">
                <a:latin typeface="Poppins light"/>
                <a:ea typeface="+mn-lt"/>
                <a:cs typeface="+mn-lt"/>
              </a:rPr>
              <a:t> utiles</a:t>
            </a:r>
          </a:p>
        </p:txBody>
      </p:sp>
      <p:sp>
        <p:nvSpPr>
          <p:cNvPr id="24" name="Google Shape;202;p7">
            <a:extLst>
              <a:ext uri="{FF2B5EF4-FFF2-40B4-BE49-F238E27FC236}">
                <a16:creationId xmlns:a16="http://schemas.microsoft.com/office/drawing/2014/main" id="{049A8669-E86D-40E7-949D-756432BD069C}"/>
              </a:ext>
            </a:extLst>
          </p:cNvPr>
          <p:cNvSpPr/>
          <p:nvPr/>
        </p:nvSpPr>
        <p:spPr>
          <a:xfrm>
            <a:off x="6098384" y="3104490"/>
            <a:ext cx="5763554" cy="3430820"/>
          </a:xfrm>
          <a:prstGeom prst="roundRect">
            <a:avLst>
              <a:gd name="adj" fmla="val 16667"/>
            </a:avLst>
          </a:prstGeom>
          <a:solidFill>
            <a:schemeClr val="lt1"/>
          </a:solidFill>
          <a:ln w="19050" cap="flat" cmpd="sng">
            <a:solidFill>
              <a:srgbClr val="54B48C"/>
            </a:solidFill>
            <a:prstDash val="solid"/>
            <a:round/>
            <a:headEnd type="none" w="sm" len="sm"/>
            <a:tailEnd type="none" w="sm" len="sm"/>
          </a:ln>
        </p:spPr>
        <p:txBody>
          <a:bodyPr spcFirstLastPara="1" wrap="square" lIns="121900" tIns="60933" rIns="121900" bIns="60933" anchor="ctr" anchorCtr="0">
            <a:noAutofit/>
          </a:bodyPr>
          <a:lstStyle/>
          <a:p>
            <a:pPr marL="342900" indent="-342900">
              <a:buFont typeface="Wingdings"/>
              <a:buChar char="§"/>
            </a:pPr>
            <a:r>
              <a:rPr lang="en-US" sz="1850" err="1">
                <a:latin typeface="Poppins light"/>
                <a:ea typeface="+mn-lt"/>
                <a:cs typeface="+mn-lt"/>
              </a:rPr>
              <a:t>S’authentifier</a:t>
            </a:r>
            <a:endParaRPr lang="en-US" err="1">
              <a:latin typeface="Calibri" panose="020F0502020204030204"/>
              <a:ea typeface="+mn-lt"/>
              <a:cs typeface="+mn-lt"/>
            </a:endParaRPr>
          </a:p>
          <a:p>
            <a:pPr marL="342900" indent="-342900">
              <a:buFont typeface="Wingdings"/>
              <a:buChar char="§"/>
            </a:pPr>
            <a:r>
              <a:rPr lang="en-US" sz="1850" err="1">
                <a:latin typeface="Poppins light"/>
                <a:ea typeface="+mn-lt"/>
                <a:cs typeface="+mn-lt"/>
              </a:rPr>
              <a:t>Gérer</a:t>
            </a:r>
            <a:r>
              <a:rPr lang="en-US" sz="1850">
                <a:latin typeface="Poppins light"/>
                <a:ea typeface="+mn-lt"/>
                <a:cs typeface="+mn-lt"/>
              </a:rPr>
              <a:t> les </a:t>
            </a:r>
            <a:r>
              <a:rPr lang="en-US" sz="1850" err="1">
                <a:latin typeface="Poppins light"/>
                <a:ea typeface="+mn-lt"/>
                <a:cs typeface="+mn-lt"/>
              </a:rPr>
              <a:t>étudiants</a:t>
            </a:r>
            <a:endParaRPr lang="en-US" err="1">
              <a:latin typeface="Calibri" panose="020F0502020204030204"/>
              <a:ea typeface="+mn-lt"/>
              <a:cs typeface="+mn-lt"/>
            </a:endParaRPr>
          </a:p>
          <a:p>
            <a:pPr marL="342900" indent="-342900">
              <a:buFont typeface="Wingdings"/>
              <a:buChar char="§"/>
            </a:pPr>
            <a:r>
              <a:rPr lang="en-US" sz="1850" err="1">
                <a:latin typeface="Poppins light"/>
                <a:ea typeface="+mn-lt"/>
                <a:cs typeface="+mn-lt"/>
              </a:rPr>
              <a:t>Gérer</a:t>
            </a:r>
            <a:r>
              <a:rPr lang="en-US" sz="1850">
                <a:latin typeface="Poppins light"/>
                <a:ea typeface="+mn-lt"/>
                <a:cs typeface="+mn-lt"/>
              </a:rPr>
              <a:t> les forums</a:t>
            </a:r>
            <a:endParaRPr lang="en-US">
              <a:latin typeface="Calibri" panose="020F0502020204030204"/>
              <a:ea typeface="+mn-lt"/>
              <a:cs typeface="+mn-lt"/>
            </a:endParaRPr>
          </a:p>
          <a:p>
            <a:pPr marL="342900" indent="-342900">
              <a:buFont typeface="Wingdings"/>
              <a:buChar char="§"/>
            </a:pPr>
            <a:r>
              <a:rPr lang="en-US" sz="1850" err="1">
                <a:latin typeface="Poppins light"/>
                <a:ea typeface="+mn-lt"/>
                <a:cs typeface="+mn-lt"/>
              </a:rPr>
              <a:t>Gérer</a:t>
            </a:r>
            <a:r>
              <a:rPr lang="en-US" sz="1850">
                <a:latin typeface="Poppins light"/>
                <a:ea typeface="+mn-lt"/>
                <a:cs typeface="+mn-lt"/>
              </a:rPr>
              <a:t> les clubs </a:t>
            </a:r>
            <a:endParaRPr lang="en-US">
              <a:latin typeface="Calibri" panose="020F0502020204030204"/>
              <a:ea typeface="+mn-lt"/>
              <a:cs typeface="+mn-lt"/>
            </a:endParaRPr>
          </a:p>
          <a:p>
            <a:pPr marL="342900" indent="-342900">
              <a:buFont typeface="Wingdings"/>
              <a:buChar char="§"/>
            </a:pPr>
            <a:r>
              <a:rPr lang="en-US" sz="1850" err="1">
                <a:latin typeface="Poppins light"/>
                <a:ea typeface="+mn-lt"/>
                <a:cs typeface="+mn-lt"/>
              </a:rPr>
              <a:t>Gérer</a:t>
            </a:r>
            <a:r>
              <a:rPr lang="en-US" sz="1850">
                <a:latin typeface="Poppins light"/>
                <a:ea typeface="+mn-lt"/>
                <a:cs typeface="+mn-lt"/>
              </a:rPr>
              <a:t> le tableau </a:t>
            </a:r>
            <a:r>
              <a:rPr lang="en-US" sz="1850" err="1">
                <a:latin typeface="Poppins light"/>
                <a:ea typeface="+mn-lt"/>
                <a:cs typeface="+mn-lt"/>
              </a:rPr>
              <a:t>d’affichage</a:t>
            </a:r>
            <a:r>
              <a:rPr lang="en-US" sz="1850">
                <a:latin typeface="Poppins light"/>
                <a:ea typeface="+mn-lt"/>
                <a:cs typeface="+mn-lt"/>
              </a:rPr>
              <a:t> </a:t>
            </a:r>
            <a:r>
              <a:rPr lang="en-US" sz="1850" err="1">
                <a:latin typeface="Poppins light"/>
                <a:ea typeface="+mn-lt"/>
                <a:cs typeface="+mn-lt"/>
              </a:rPr>
              <a:t>virtuel</a:t>
            </a:r>
            <a:endParaRPr lang="en-US" err="1">
              <a:latin typeface="Calibri" panose="020F0502020204030204"/>
              <a:ea typeface="+mn-lt"/>
              <a:cs typeface="+mn-lt"/>
            </a:endParaRPr>
          </a:p>
          <a:p>
            <a:pPr marL="342900" indent="-342900">
              <a:buFont typeface="Wingdings"/>
              <a:buChar char="§"/>
            </a:pPr>
            <a:r>
              <a:rPr lang="en-US" sz="1850" err="1">
                <a:latin typeface="Poppins light"/>
                <a:ea typeface="+mn-lt"/>
                <a:cs typeface="+mn-lt"/>
              </a:rPr>
              <a:t>Gérer</a:t>
            </a:r>
            <a:r>
              <a:rPr lang="en-US" sz="1850">
                <a:latin typeface="Poppins light"/>
                <a:ea typeface="+mn-lt"/>
                <a:cs typeface="+mn-lt"/>
              </a:rPr>
              <a:t> les </a:t>
            </a:r>
            <a:r>
              <a:rPr lang="en-US" sz="1850" err="1">
                <a:latin typeface="Poppins light"/>
                <a:ea typeface="+mn-lt"/>
                <a:cs typeface="+mn-lt"/>
              </a:rPr>
              <a:t>opportunités</a:t>
            </a:r>
            <a:r>
              <a:rPr lang="en-US" sz="1850">
                <a:latin typeface="Poppins light"/>
                <a:ea typeface="+mn-lt"/>
                <a:cs typeface="+mn-lt"/>
              </a:rPr>
              <a:t> de stage et les </a:t>
            </a:r>
            <a:r>
              <a:rPr lang="en-US" sz="1850" err="1">
                <a:latin typeface="Poppins light"/>
                <a:ea typeface="+mn-lt"/>
                <a:cs typeface="+mn-lt"/>
              </a:rPr>
              <a:t>offres</a:t>
            </a:r>
            <a:r>
              <a:rPr lang="en-US" sz="1850">
                <a:latin typeface="Poppins light"/>
                <a:ea typeface="+mn-lt"/>
                <a:cs typeface="+mn-lt"/>
              </a:rPr>
              <a:t> </a:t>
            </a:r>
            <a:r>
              <a:rPr lang="en-US" sz="1850" err="1">
                <a:latin typeface="Poppins light"/>
                <a:ea typeface="+mn-lt"/>
                <a:cs typeface="+mn-lt"/>
              </a:rPr>
              <a:t>d’emploi</a:t>
            </a:r>
            <a:endParaRPr lang="en-US" sz="1850" err="1">
              <a:latin typeface="Poppins light"/>
              <a:cs typeface="Calibri" panose="020F0502020204030204"/>
            </a:endParaRPr>
          </a:p>
        </p:txBody>
      </p:sp>
      <p:sp>
        <p:nvSpPr>
          <p:cNvPr id="3" name="Slide Number Placeholder 2">
            <a:extLst>
              <a:ext uri="{FF2B5EF4-FFF2-40B4-BE49-F238E27FC236}">
                <a16:creationId xmlns:a16="http://schemas.microsoft.com/office/drawing/2014/main" id="{C5101A18-D08C-4DA4-BB15-AC7C3522DAAD}"/>
              </a:ext>
            </a:extLst>
          </p:cNvPr>
          <p:cNvSpPr>
            <a:spLocks noGrp="1"/>
          </p:cNvSpPr>
          <p:nvPr>
            <p:ph type="sldNum" sz="quarter" idx="12"/>
          </p:nvPr>
        </p:nvSpPr>
        <p:spPr/>
        <p:txBody>
          <a:bodyPr/>
          <a:lstStyle/>
          <a:p>
            <a:fld id="{F157FAB8-E16D-4760-B270-A1781200DD78}" type="slidenum">
              <a:rPr lang="fr-FR" smtClean="0"/>
              <a:t>13</a:t>
            </a:fld>
            <a:endParaRPr lang="en-GB"/>
          </a:p>
        </p:txBody>
      </p:sp>
    </p:spTree>
    <p:extLst>
      <p:ext uri="{BB962C8B-B14F-4D97-AF65-F5344CB8AC3E}">
        <p14:creationId xmlns:p14="http://schemas.microsoft.com/office/powerpoint/2010/main" val="2438870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par>
                                <p:cTn id="11" presetID="2" presetClass="entr" presetSubtype="8"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0-#ppt_w/2"/>
                                          </p:val>
                                        </p:tav>
                                        <p:tav tm="100000">
                                          <p:val>
                                            <p:strVal val="#ppt_x"/>
                                          </p:val>
                                        </p:tav>
                                      </p:tavLst>
                                    </p:anim>
                                    <p:anim calcmode="lin" valueType="num">
                                      <p:cBhvr additive="base">
                                        <p:cTn id="14" dur="500" fill="hold"/>
                                        <p:tgtEl>
                                          <p:spTgt spid="11"/>
                                        </p:tgtEl>
                                        <p:attrNameLst>
                                          <p:attrName>ppt_y</p:attrName>
                                        </p:attrNameLst>
                                      </p:cBhvr>
                                      <p:tavLst>
                                        <p:tav tm="0">
                                          <p:val>
                                            <p:strVal val="#ppt_y"/>
                                          </p:val>
                                        </p:tav>
                                        <p:tav tm="100000">
                                          <p:val>
                                            <p:strVal val="#ppt_y"/>
                                          </p:val>
                                        </p:tav>
                                      </p:tavLst>
                                    </p:anim>
                                  </p:childTnLst>
                                </p:cTn>
                              </p:par>
                              <p:par>
                                <p:cTn id="15" presetID="2" presetClass="entr" presetSubtype="8"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anim calcmode="lin" valueType="num">
                                      <p:cBhvr additive="base">
                                        <p:cTn id="17" dur="500" fill="hold"/>
                                        <p:tgtEl>
                                          <p:spTgt spid="13"/>
                                        </p:tgtEl>
                                        <p:attrNameLst>
                                          <p:attrName>ppt_x</p:attrName>
                                        </p:attrNameLst>
                                      </p:cBhvr>
                                      <p:tavLst>
                                        <p:tav tm="0">
                                          <p:val>
                                            <p:strVal val="0-#ppt_w/2"/>
                                          </p:val>
                                        </p:tav>
                                        <p:tav tm="100000">
                                          <p:val>
                                            <p:strVal val="#ppt_x"/>
                                          </p:val>
                                        </p:tav>
                                      </p:tavLst>
                                    </p:anim>
                                    <p:anim calcmode="lin" valueType="num">
                                      <p:cBhvr additive="base">
                                        <p:cTn id="18" dur="500" fill="hold"/>
                                        <p:tgtEl>
                                          <p:spTgt spid="13"/>
                                        </p:tgtEl>
                                        <p:attrNameLst>
                                          <p:attrName>ppt_y</p:attrName>
                                        </p:attrNameLst>
                                      </p:cBhvr>
                                      <p:tavLst>
                                        <p:tav tm="0">
                                          <p:val>
                                            <p:strVal val="#ppt_y"/>
                                          </p:val>
                                        </p:tav>
                                        <p:tav tm="100000">
                                          <p:val>
                                            <p:strVal val="#ppt_y"/>
                                          </p:val>
                                        </p:tav>
                                      </p:tavLst>
                                    </p:anim>
                                  </p:childTnLst>
                                </p:cTn>
                              </p:par>
                              <p:par>
                                <p:cTn id="19" presetID="2" presetClass="entr" presetSubtype="2" fill="hold" nodeType="withEffect">
                                  <p:stCondLst>
                                    <p:cond delay="0"/>
                                  </p:stCondLst>
                                  <p:childTnLst>
                                    <p:set>
                                      <p:cBhvr>
                                        <p:cTn id="20" dur="1" fill="hold">
                                          <p:stCondLst>
                                            <p:cond delay="0"/>
                                          </p:stCondLst>
                                        </p:cTn>
                                        <p:tgtEl>
                                          <p:spTgt spid="9"/>
                                        </p:tgtEl>
                                        <p:attrNameLst>
                                          <p:attrName>style.visibility</p:attrName>
                                        </p:attrNameLst>
                                      </p:cBhvr>
                                      <p:to>
                                        <p:strVal val="visible"/>
                                      </p:to>
                                    </p:set>
                                    <p:anim calcmode="lin" valueType="num">
                                      <p:cBhvr additive="base">
                                        <p:cTn id="21" dur="500" fill="hold"/>
                                        <p:tgtEl>
                                          <p:spTgt spid="9"/>
                                        </p:tgtEl>
                                        <p:attrNameLst>
                                          <p:attrName>ppt_x</p:attrName>
                                        </p:attrNameLst>
                                      </p:cBhvr>
                                      <p:tavLst>
                                        <p:tav tm="0">
                                          <p:val>
                                            <p:strVal val="1+#ppt_w/2"/>
                                          </p:val>
                                        </p:tav>
                                        <p:tav tm="100000">
                                          <p:val>
                                            <p:strVal val="#ppt_x"/>
                                          </p:val>
                                        </p:tav>
                                      </p:tavLst>
                                    </p:anim>
                                    <p:anim calcmode="lin" valueType="num">
                                      <p:cBhvr additive="base">
                                        <p:cTn id="22" dur="500" fill="hold"/>
                                        <p:tgtEl>
                                          <p:spTgt spid="9"/>
                                        </p:tgtEl>
                                        <p:attrNameLst>
                                          <p:attrName>ppt_y</p:attrName>
                                        </p:attrNameLst>
                                      </p:cBhvr>
                                      <p:tavLst>
                                        <p:tav tm="0">
                                          <p:val>
                                            <p:strVal val="#ppt_y"/>
                                          </p:val>
                                        </p:tav>
                                        <p:tav tm="100000">
                                          <p:val>
                                            <p:strVal val="#ppt_y"/>
                                          </p:val>
                                        </p:tav>
                                      </p:tavLst>
                                    </p:anim>
                                  </p:childTnLst>
                                </p:cTn>
                              </p:par>
                              <p:par>
                                <p:cTn id="23" presetID="2" presetClass="entr" presetSubtype="2"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anim calcmode="lin" valueType="num">
                                      <p:cBhvr additive="base">
                                        <p:cTn id="25" dur="500" fill="hold"/>
                                        <p:tgtEl>
                                          <p:spTgt spid="15"/>
                                        </p:tgtEl>
                                        <p:attrNameLst>
                                          <p:attrName>ppt_x</p:attrName>
                                        </p:attrNameLst>
                                      </p:cBhvr>
                                      <p:tavLst>
                                        <p:tav tm="0">
                                          <p:val>
                                            <p:strVal val="1+#ppt_w/2"/>
                                          </p:val>
                                        </p:tav>
                                        <p:tav tm="100000">
                                          <p:val>
                                            <p:strVal val="#ppt_x"/>
                                          </p:val>
                                        </p:tav>
                                      </p:tavLst>
                                    </p:anim>
                                    <p:anim calcmode="lin" valueType="num">
                                      <p:cBhvr additive="base">
                                        <p:cTn id="26" dur="5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P spid="21" grpId="0" animBg="1"/>
      <p:bldP spid="2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C140E46-938C-4A8B-B10D-C76B20F99D23}"/>
              </a:ext>
            </a:extLst>
          </p:cNvPr>
          <p:cNvSpPr>
            <a:spLocks noGrp="1"/>
          </p:cNvSpPr>
          <p:nvPr>
            <p:ph type="title"/>
          </p:nvPr>
        </p:nvSpPr>
        <p:spPr>
          <a:xfrm>
            <a:off x="852578" y="149465"/>
            <a:ext cx="11205713" cy="1268053"/>
          </a:xfrm>
        </p:spPr>
        <p:txBody>
          <a:bodyPr>
            <a:normAutofit fontScale="90000"/>
          </a:bodyPr>
          <a:lstStyle/>
          <a:p>
            <a:r>
              <a:rPr lang="fr-FR" sz="6000" b="1">
                <a:solidFill>
                  <a:srgbClr val="54B48C"/>
                </a:solidFill>
                <a:latin typeface="Poppins"/>
                <a:ea typeface="+mj-lt"/>
                <a:cs typeface="+mj-lt"/>
              </a:rPr>
              <a:t>Les besoins non fonctionnels</a:t>
            </a:r>
          </a:p>
        </p:txBody>
      </p:sp>
      <p:sp>
        <p:nvSpPr>
          <p:cNvPr id="3" name="ZoneTexte 2">
            <a:extLst>
              <a:ext uri="{FF2B5EF4-FFF2-40B4-BE49-F238E27FC236}">
                <a16:creationId xmlns:a16="http://schemas.microsoft.com/office/drawing/2014/main" id="{CECB0DEB-B349-4D62-B4DC-1BD688BC7C10}"/>
              </a:ext>
            </a:extLst>
          </p:cNvPr>
          <p:cNvSpPr txBox="1"/>
          <p:nvPr/>
        </p:nvSpPr>
        <p:spPr>
          <a:xfrm>
            <a:off x="7623766" y="5900103"/>
            <a:ext cx="235784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latin typeface="Poppins light"/>
                <a:cs typeface="Poppins light"/>
              </a:rPr>
              <a:t>La </a:t>
            </a:r>
            <a:r>
              <a:rPr lang="en-US" b="1" err="1">
                <a:latin typeface="Poppins light"/>
                <a:cs typeface="Poppins light"/>
              </a:rPr>
              <a:t>maintenabilité</a:t>
            </a:r>
            <a:endParaRPr lang="en-US" b="1">
              <a:latin typeface="Poppins light"/>
              <a:cs typeface="Poppins light"/>
            </a:endParaRPr>
          </a:p>
        </p:txBody>
      </p:sp>
      <p:pic>
        <p:nvPicPr>
          <p:cNvPr id="5" name="Picture 5" descr="Graphical user interface, application&#10;&#10;Description automatically generated">
            <a:extLst>
              <a:ext uri="{FF2B5EF4-FFF2-40B4-BE49-F238E27FC236}">
                <a16:creationId xmlns:a16="http://schemas.microsoft.com/office/drawing/2014/main" id="{61E29C49-B05C-49AB-AADC-18D6AA9C4CAE}"/>
              </a:ext>
            </a:extLst>
          </p:cNvPr>
          <p:cNvPicPr>
            <a:picLocks noChangeAspect="1"/>
          </p:cNvPicPr>
          <p:nvPr/>
        </p:nvPicPr>
        <p:blipFill>
          <a:blip r:embed="rId3"/>
          <a:stretch>
            <a:fillRect/>
          </a:stretch>
        </p:blipFill>
        <p:spPr>
          <a:xfrm>
            <a:off x="1676401" y="1508185"/>
            <a:ext cx="3117012" cy="2073215"/>
          </a:xfrm>
          <a:prstGeom prst="rect">
            <a:avLst/>
          </a:prstGeom>
        </p:spPr>
      </p:pic>
      <p:sp>
        <p:nvSpPr>
          <p:cNvPr id="6" name="ZoneTexte 5">
            <a:extLst>
              <a:ext uri="{FF2B5EF4-FFF2-40B4-BE49-F238E27FC236}">
                <a16:creationId xmlns:a16="http://schemas.microsoft.com/office/drawing/2014/main" id="{427F897C-D63A-48F1-B61D-7BBC19871B9B}"/>
              </a:ext>
            </a:extLst>
          </p:cNvPr>
          <p:cNvSpPr txBox="1"/>
          <p:nvPr/>
        </p:nvSpPr>
        <p:spPr>
          <a:xfrm>
            <a:off x="1777042" y="3487948"/>
            <a:ext cx="311701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latin typeface="Poppins light"/>
                <a:cs typeface="Poppins light"/>
              </a:rPr>
              <a:t>Interfaces </a:t>
            </a:r>
            <a:r>
              <a:rPr lang="en-US" b="1" err="1">
                <a:latin typeface="Poppins light"/>
                <a:cs typeface="Poppins light"/>
              </a:rPr>
              <a:t>ergonomiques</a:t>
            </a:r>
            <a:endParaRPr lang="fr-FR" err="1">
              <a:latin typeface="Poppins light"/>
              <a:cs typeface="Poppins light"/>
            </a:endParaRPr>
          </a:p>
        </p:txBody>
      </p:sp>
      <p:pic>
        <p:nvPicPr>
          <p:cNvPr id="8" name="Image 8" descr="Une image contenant texte, objet d’extérieur, graphiques vectoriels&#10;&#10;Description générée automatiquement">
            <a:extLst>
              <a:ext uri="{FF2B5EF4-FFF2-40B4-BE49-F238E27FC236}">
                <a16:creationId xmlns:a16="http://schemas.microsoft.com/office/drawing/2014/main" id="{21E09833-6A2C-4F16-AC78-2206B15C0DE7}"/>
              </a:ext>
            </a:extLst>
          </p:cNvPr>
          <p:cNvPicPr>
            <a:picLocks noChangeAspect="1"/>
          </p:cNvPicPr>
          <p:nvPr/>
        </p:nvPicPr>
        <p:blipFill rotWithShape="1">
          <a:blip r:embed="rId4"/>
          <a:srcRect l="1127" t="7977" r="845" b="5983"/>
          <a:stretch/>
        </p:blipFill>
        <p:spPr>
          <a:xfrm>
            <a:off x="7340811" y="1336651"/>
            <a:ext cx="2477705" cy="2149954"/>
          </a:xfrm>
          <a:prstGeom prst="rect">
            <a:avLst/>
          </a:prstGeom>
        </p:spPr>
      </p:pic>
      <p:sp>
        <p:nvSpPr>
          <p:cNvPr id="9" name="ZoneTexte 8">
            <a:extLst>
              <a:ext uri="{FF2B5EF4-FFF2-40B4-BE49-F238E27FC236}">
                <a16:creationId xmlns:a16="http://schemas.microsoft.com/office/drawing/2014/main" id="{BC7FCBD5-BBB3-4321-9AA7-A5CBF3FF479B}"/>
              </a:ext>
            </a:extLst>
          </p:cNvPr>
          <p:cNvSpPr txBox="1"/>
          <p:nvPr/>
        </p:nvSpPr>
        <p:spPr>
          <a:xfrm>
            <a:off x="7211683" y="3487947"/>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err="1">
                <a:latin typeface="Poppins light"/>
                <a:cs typeface="Poppins light"/>
              </a:rPr>
              <a:t>Expérience</a:t>
            </a:r>
            <a:r>
              <a:rPr lang="en-US" b="1">
                <a:latin typeface="Poppins light"/>
                <a:cs typeface="Poppins light"/>
              </a:rPr>
              <a:t> </a:t>
            </a:r>
            <a:r>
              <a:rPr lang="en-US" b="1" err="1">
                <a:latin typeface="Poppins light"/>
                <a:cs typeface="Poppins light"/>
              </a:rPr>
              <a:t>utilisateur</a:t>
            </a:r>
            <a:endParaRPr lang="fr-FR" err="1">
              <a:latin typeface="Poppins light"/>
              <a:cs typeface="Poppins light"/>
            </a:endParaRPr>
          </a:p>
        </p:txBody>
      </p:sp>
      <p:pic>
        <p:nvPicPr>
          <p:cNvPr id="10" name="Image 10">
            <a:extLst>
              <a:ext uri="{FF2B5EF4-FFF2-40B4-BE49-F238E27FC236}">
                <a16:creationId xmlns:a16="http://schemas.microsoft.com/office/drawing/2014/main" id="{7AD86B75-F036-4682-8541-85E5FF920D22}"/>
              </a:ext>
            </a:extLst>
          </p:cNvPr>
          <p:cNvPicPr>
            <a:picLocks noChangeAspect="1"/>
          </p:cNvPicPr>
          <p:nvPr/>
        </p:nvPicPr>
        <p:blipFill rotWithShape="1">
          <a:blip r:embed="rId5"/>
          <a:srcRect t="10738" r="-526" b="17514"/>
          <a:stretch/>
        </p:blipFill>
        <p:spPr>
          <a:xfrm>
            <a:off x="1783724" y="4116441"/>
            <a:ext cx="2757640" cy="1968175"/>
          </a:xfrm>
          <a:prstGeom prst="rect">
            <a:avLst/>
          </a:prstGeom>
        </p:spPr>
      </p:pic>
      <p:sp>
        <p:nvSpPr>
          <p:cNvPr id="11" name="ZoneTexte 10">
            <a:extLst>
              <a:ext uri="{FF2B5EF4-FFF2-40B4-BE49-F238E27FC236}">
                <a16:creationId xmlns:a16="http://schemas.microsoft.com/office/drawing/2014/main" id="{2C54E9A3-0CA2-444D-B06E-0772A8D33997}"/>
              </a:ext>
            </a:extLst>
          </p:cNvPr>
          <p:cNvSpPr txBox="1"/>
          <p:nvPr/>
        </p:nvSpPr>
        <p:spPr>
          <a:xfrm>
            <a:off x="2529300" y="6002976"/>
            <a:ext cx="127351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latin typeface="Poppins light"/>
                <a:cs typeface="Poppins light"/>
              </a:rPr>
              <a:t>Sécurité</a:t>
            </a:r>
            <a:endParaRPr lang="fr-FR">
              <a:latin typeface="Poppins light"/>
              <a:cs typeface="Poppins light"/>
            </a:endParaRPr>
          </a:p>
        </p:txBody>
      </p:sp>
      <p:pic>
        <p:nvPicPr>
          <p:cNvPr id="4" name="Picture 12" descr="A picture containing toy&#10;&#10;Description automatically generated">
            <a:extLst>
              <a:ext uri="{FF2B5EF4-FFF2-40B4-BE49-F238E27FC236}">
                <a16:creationId xmlns:a16="http://schemas.microsoft.com/office/drawing/2014/main" id="{147104D9-9990-4761-AA77-F94B4EF7191C}"/>
              </a:ext>
            </a:extLst>
          </p:cNvPr>
          <p:cNvPicPr>
            <a:picLocks noChangeAspect="1"/>
          </p:cNvPicPr>
          <p:nvPr/>
        </p:nvPicPr>
        <p:blipFill rotWithShape="1">
          <a:blip r:embed="rId6"/>
          <a:srcRect t="15707" r="14059" b="12334"/>
          <a:stretch/>
        </p:blipFill>
        <p:spPr>
          <a:xfrm>
            <a:off x="7511381" y="4110730"/>
            <a:ext cx="2357522" cy="1974000"/>
          </a:xfrm>
          <a:prstGeom prst="rect">
            <a:avLst/>
          </a:prstGeom>
        </p:spPr>
      </p:pic>
      <p:sp>
        <p:nvSpPr>
          <p:cNvPr id="7" name="Slide Number Placeholder 6">
            <a:extLst>
              <a:ext uri="{FF2B5EF4-FFF2-40B4-BE49-F238E27FC236}">
                <a16:creationId xmlns:a16="http://schemas.microsoft.com/office/drawing/2014/main" id="{94242C33-D593-4F0E-B547-42E5813761ED}"/>
              </a:ext>
            </a:extLst>
          </p:cNvPr>
          <p:cNvSpPr>
            <a:spLocks noGrp="1"/>
          </p:cNvSpPr>
          <p:nvPr>
            <p:ph type="sldNum" sz="quarter" idx="12"/>
          </p:nvPr>
        </p:nvSpPr>
        <p:spPr/>
        <p:txBody>
          <a:bodyPr/>
          <a:lstStyle/>
          <a:p>
            <a:fld id="{F157FAB8-E16D-4760-B270-A1781200DD78}" type="slidenum">
              <a:rPr lang="fr-FR" smtClean="0"/>
              <a:t>14</a:t>
            </a:fld>
            <a:endParaRPr lang="en-GB"/>
          </a:p>
        </p:txBody>
      </p:sp>
    </p:spTree>
    <p:extLst>
      <p:ext uri="{BB962C8B-B14F-4D97-AF65-F5344CB8AC3E}">
        <p14:creationId xmlns:p14="http://schemas.microsoft.com/office/powerpoint/2010/main" val="2979370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0-#ppt_h/2"/>
                                          </p:val>
                                        </p:tav>
                                        <p:tav tm="100000">
                                          <p:val>
                                            <p:strVal val="#ppt_y"/>
                                          </p:val>
                                        </p:tav>
                                      </p:tavLst>
                                    </p:anim>
                                  </p:childTnLst>
                                </p:cTn>
                              </p:par>
                              <p:par>
                                <p:cTn id="9" presetID="2" presetClass="entr" presetSubtype="9"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0-#ppt_w/2"/>
                                          </p:val>
                                        </p:tav>
                                        <p:tav tm="100000">
                                          <p:val>
                                            <p:strVal val="#ppt_x"/>
                                          </p:val>
                                        </p:tav>
                                      </p:tavLst>
                                    </p:anim>
                                    <p:anim calcmode="lin" valueType="num">
                                      <p:cBhvr additive="base">
                                        <p:cTn id="12" dur="500" fill="hold"/>
                                        <p:tgtEl>
                                          <p:spTgt spid="5"/>
                                        </p:tgtEl>
                                        <p:attrNameLst>
                                          <p:attrName>ppt_y</p:attrName>
                                        </p:attrNameLst>
                                      </p:cBhvr>
                                      <p:tavLst>
                                        <p:tav tm="0">
                                          <p:val>
                                            <p:strVal val="0-#ppt_h/2"/>
                                          </p:val>
                                        </p:tav>
                                        <p:tav tm="100000">
                                          <p:val>
                                            <p:strVal val="#ppt_y"/>
                                          </p:val>
                                        </p:tav>
                                      </p:tavLst>
                                    </p:anim>
                                  </p:childTnLst>
                                </p:cTn>
                              </p:par>
                              <p:par>
                                <p:cTn id="13" presetID="2" presetClass="entr" presetSubtype="3"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1+#ppt_w/2"/>
                                          </p:val>
                                        </p:tav>
                                        <p:tav tm="100000">
                                          <p:val>
                                            <p:strVal val="#ppt_x"/>
                                          </p:val>
                                        </p:tav>
                                      </p:tavLst>
                                    </p:anim>
                                    <p:anim calcmode="lin" valueType="num">
                                      <p:cBhvr additive="base">
                                        <p:cTn id="16" dur="500" fill="hold"/>
                                        <p:tgtEl>
                                          <p:spTgt spid="8"/>
                                        </p:tgtEl>
                                        <p:attrNameLst>
                                          <p:attrName>ppt_y</p:attrName>
                                        </p:attrNameLst>
                                      </p:cBhvr>
                                      <p:tavLst>
                                        <p:tav tm="0">
                                          <p:val>
                                            <p:strVal val="0-#ppt_h/2"/>
                                          </p:val>
                                        </p:tav>
                                        <p:tav tm="100000">
                                          <p:val>
                                            <p:strVal val="#ppt_y"/>
                                          </p:val>
                                        </p:tav>
                                      </p:tavLst>
                                    </p:anim>
                                  </p:childTnLst>
                                </p:cTn>
                              </p:par>
                              <p:par>
                                <p:cTn id="17" presetID="2" presetClass="entr" presetSubtype="3"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1+#ppt_w/2"/>
                                          </p:val>
                                        </p:tav>
                                        <p:tav tm="100000">
                                          <p:val>
                                            <p:strVal val="#ppt_x"/>
                                          </p:val>
                                        </p:tav>
                                      </p:tavLst>
                                    </p:anim>
                                    <p:anim calcmode="lin" valueType="num">
                                      <p:cBhvr additive="base">
                                        <p:cTn id="20" dur="500" fill="hold"/>
                                        <p:tgtEl>
                                          <p:spTgt spid="9"/>
                                        </p:tgtEl>
                                        <p:attrNameLst>
                                          <p:attrName>ppt_y</p:attrName>
                                        </p:attrNameLst>
                                      </p:cBhvr>
                                      <p:tavLst>
                                        <p:tav tm="0">
                                          <p:val>
                                            <p:strVal val="0-#ppt_h/2"/>
                                          </p:val>
                                        </p:tav>
                                        <p:tav tm="100000">
                                          <p:val>
                                            <p:strVal val="#ppt_y"/>
                                          </p:val>
                                        </p:tav>
                                      </p:tavLst>
                                    </p:anim>
                                  </p:childTnLst>
                                </p:cTn>
                              </p:par>
                              <p:par>
                                <p:cTn id="21" presetID="2" presetClass="entr" presetSubtype="6" fill="hold" grpId="0" nodeType="withEffect">
                                  <p:stCondLst>
                                    <p:cond delay="0"/>
                                  </p:stCondLst>
                                  <p:childTnLst>
                                    <p:set>
                                      <p:cBhvr>
                                        <p:cTn id="22" dur="1" fill="hold">
                                          <p:stCondLst>
                                            <p:cond delay="0"/>
                                          </p:stCondLst>
                                        </p:cTn>
                                        <p:tgtEl>
                                          <p:spTgt spid="3"/>
                                        </p:tgtEl>
                                        <p:attrNameLst>
                                          <p:attrName>style.visibility</p:attrName>
                                        </p:attrNameLst>
                                      </p:cBhvr>
                                      <p:to>
                                        <p:strVal val="visible"/>
                                      </p:to>
                                    </p:set>
                                    <p:anim calcmode="lin" valueType="num">
                                      <p:cBhvr additive="base">
                                        <p:cTn id="23" dur="500" fill="hold"/>
                                        <p:tgtEl>
                                          <p:spTgt spid="3"/>
                                        </p:tgtEl>
                                        <p:attrNameLst>
                                          <p:attrName>ppt_x</p:attrName>
                                        </p:attrNameLst>
                                      </p:cBhvr>
                                      <p:tavLst>
                                        <p:tav tm="0">
                                          <p:val>
                                            <p:strVal val="1+#ppt_w/2"/>
                                          </p:val>
                                        </p:tav>
                                        <p:tav tm="100000">
                                          <p:val>
                                            <p:strVal val="#ppt_x"/>
                                          </p:val>
                                        </p:tav>
                                      </p:tavLst>
                                    </p:anim>
                                    <p:anim calcmode="lin" valueType="num">
                                      <p:cBhvr additive="base">
                                        <p:cTn id="24" dur="500" fill="hold"/>
                                        <p:tgtEl>
                                          <p:spTgt spid="3"/>
                                        </p:tgtEl>
                                        <p:attrNameLst>
                                          <p:attrName>ppt_y</p:attrName>
                                        </p:attrNameLst>
                                      </p:cBhvr>
                                      <p:tavLst>
                                        <p:tav tm="0">
                                          <p:val>
                                            <p:strVal val="1+#ppt_h/2"/>
                                          </p:val>
                                        </p:tav>
                                        <p:tav tm="100000">
                                          <p:val>
                                            <p:strVal val="#ppt_y"/>
                                          </p:val>
                                        </p:tav>
                                      </p:tavLst>
                                    </p:anim>
                                  </p:childTnLst>
                                </p:cTn>
                              </p:par>
                              <p:par>
                                <p:cTn id="25" presetID="2" presetClass="entr" presetSubtype="6" fill="hold" nodeType="withEffect">
                                  <p:stCondLst>
                                    <p:cond delay="0"/>
                                  </p:stCondLst>
                                  <p:childTnLst>
                                    <p:set>
                                      <p:cBhvr>
                                        <p:cTn id="26" dur="1" fill="hold">
                                          <p:stCondLst>
                                            <p:cond delay="0"/>
                                          </p:stCondLst>
                                        </p:cTn>
                                        <p:tgtEl>
                                          <p:spTgt spid="4"/>
                                        </p:tgtEl>
                                        <p:attrNameLst>
                                          <p:attrName>style.visibility</p:attrName>
                                        </p:attrNameLst>
                                      </p:cBhvr>
                                      <p:to>
                                        <p:strVal val="visible"/>
                                      </p:to>
                                    </p:set>
                                    <p:anim calcmode="lin" valueType="num">
                                      <p:cBhvr additive="base">
                                        <p:cTn id="27" dur="500" fill="hold"/>
                                        <p:tgtEl>
                                          <p:spTgt spid="4"/>
                                        </p:tgtEl>
                                        <p:attrNameLst>
                                          <p:attrName>ppt_x</p:attrName>
                                        </p:attrNameLst>
                                      </p:cBhvr>
                                      <p:tavLst>
                                        <p:tav tm="0">
                                          <p:val>
                                            <p:strVal val="1+#ppt_w/2"/>
                                          </p:val>
                                        </p:tav>
                                        <p:tav tm="100000">
                                          <p:val>
                                            <p:strVal val="#ppt_x"/>
                                          </p:val>
                                        </p:tav>
                                      </p:tavLst>
                                    </p:anim>
                                    <p:anim calcmode="lin" valueType="num">
                                      <p:cBhvr additive="base">
                                        <p:cTn id="28" dur="500" fill="hold"/>
                                        <p:tgtEl>
                                          <p:spTgt spid="4"/>
                                        </p:tgtEl>
                                        <p:attrNameLst>
                                          <p:attrName>ppt_y</p:attrName>
                                        </p:attrNameLst>
                                      </p:cBhvr>
                                      <p:tavLst>
                                        <p:tav tm="0">
                                          <p:val>
                                            <p:strVal val="1+#ppt_h/2"/>
                                          </p:val>
                                        </p:tav>
                                        <p:tav tm="100000">
                                          <p:val>
                                            <p:strVal val="#ppt_y"/>
                                          </p:val>
                                        </p:tav>
                                      </p:tavLst>
                                    </p:anim>
                                  </p:childTnLst>
                                </p:cTn>
                              </p:par>
                              <p:par>
                                <p:cTn id="29" presetID="2" presetClass="entr" presetSubtype="12"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anim calcmode="lin" valueType="num">
                                      <p:cBhvr additive="base">
                                        <p:cTn id="31" dur="500" fill="hold"/>
                                        <p:tgtEl>
                                          <p:spTgt spid="11"/>
                                        </p:tgtEl>
                                        <p:attrNameLst>
                                          <p:attrName>ppt_x</p:attrName>
                                        </p:attrNameLst>
                                      </p:cBhvr>
                                      <p:tavLst>
                                        <p:tav tm="0">
                                          <p:val>
                                            <p:strVal val="0-#ppt_w/2"/>
                                          </p:val>
                                        </p:tav>
                                        <p:tav tm="100000">
                                          <p:val>
                                            <p:strVal val="#ppt_x"/>
                                          </p:val>
                                        </p:tav>
                                      </p:tavLst>
                                    </p:anim>
                                    <p:anim calcmode="lin" valueType="num">
                                      <p:cBhvr additive="base">
                                        <p:cTn id="32" dur="500" fill="hold"/>
                                        <p:tgtEl>
                                          <p:spTgt spid="11"/>
                                        </p:tgtEl>
                                        <p:attrNameLst>
                                          <p:attrName>ppt_y</p:attrName>
                                        </p:attrNameLst>
                                      </p:cBhvr>
                                      <p:tavLst>
                                        <p:tav tm="0">
                                          <p:val>
                                            <p:strVal val="1+#ppt_h/2"/>
                                          </p:val>
                                        </p:tav>
                                        <p:tav tm="100000">
                                          <p:val>
                                            <p:strVal val="#ppt_y"/>
                                          </p:val>
                                        </p:tav>
                                      </p:tavLst>
                                    </p:anim>
                                  </p:childTnLst>
                                </p:cTn>
                              </p:par>
                              <p:par>
                                <p:cTn id="33" presetID="2" presetClass="entr" presetSubtype="12" fill="hold" nodeType="withEffect">
                                  <p:stCondLst>
                                    <p:cond delay="0"/>
                                  </p:stCondLst>
                                  <p:childTnLst>
                                    <p:set>
                                      <p:cBhvr>
                                        <p:cTn id="34" dur="1" fill="hold">
                                          <p:stCondLst>
                                            <p:cond delay="0"/>
                                          </p:stCondLst>
                                        </p:cTn>
                                        <p:tgtEl>
                                          <p:spTgt spid="10"/>
                                        </p:tgtEl>
                                        <p:attrNameLst>
                                          <p:attrName>style.visibility</p:attrName>
                                        </p:attrNameLst>
                                      </p:cBhvr>
                                      <p:to>
                                        <p:strVal val="visible"/>
                                      </p:to>
                                    </p:set>
                                    <p:anim calcmode="lin" valueType="num">
                                      <p:cBhvr additive="base">
                                        <p:cTn id="35" dur="500" fill="hold"/>
                                        <p:tgtEl>
                                          <p:spTgt spid="10"/>
                                        </p:tgtEl>
                                        <p:attrNameLst>
                                          <p:attrName>ppt_x</p:attrName>
                                        </p:attrNameLst>
                                      </p:cBhvr>
                                      <p:tavLst>
                                        <p:tav tm="0">
                                          <p:val>
                                            <p:strVal val="0-#ppt_w/2"/>
                                          </p:val>
                                        </p:tav>
                                        <p:tav tm="100000">
                                          <p:val>
                                            <p:strVal val="#ppt_x"/>
                                          </p:val>
                                        </p:tav>
                                      </p:tavLst>
                                    </p:anim>
                                    <p:anim calcmode="lin" valueType="num">
                                      <p:cBhvr additive="base">
                                        <p:cTn id="3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P spid="9" grpId="0"/>
      <p:bldP spid="11"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1C2424"/>
        </a:solidFill>
        <a:effectLst/>
      </p:bgPr>
    </p:bg>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05209F2F-8A6C-451F-822C-C9BB948C41AC}"/>
              </a:ext>
            </a:extLst>
          </p:cNvPr>
          <p:cNvCxnSpPr/>
          <p:nvPr/>
        </p:nvCxnSpPr>
        <p:spPr>
          <a:xfrm>
            <a:off x="368711" y="560439"/>
            <a:ext cx="0" cy="6105832"/>
          </a:xfrm>
          <a:prstGeom prst="line">
            <a:avLst/>
          </a:prstGeom>
          <a:ln w="254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6" name="Oval 5">
            <a:extLst>
              <a:ext uri="{FF2B5EF4-FFF2-40B4-BE49-F238E27FC236}">
                <a16:creationId xmlns:a16="http://schemas.microsoft.com/office/drawing/2014/main" id="{5FC2B8F1-986C-4884-BF7C-4716764B9538}"/>
              </a:ext>
            </a:extLst>
          </p:cNvPr>
          <p:cNvSpPr/>
          <p:nvPr/>
        </p:nvSpPr>
        <p:spPr>
          <a:xfrm>
            <a:off x="7315199" y="2424885"/>
            <a:ext cx="7315200" cy="7315200"/>
          </a:xfrm>
          <a:prstGeom prst="ellipse">
            <a:avLst/>
          </a:prstGeom>
          <a:solidFill>
            <a:srgbClr val="54B4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400"/>
          </a:p>
        </p:txBody>
      </p:sp>
      <p:sp>
        <p:nvSpPr>
          <p:cNvPr id="7" name="Google Shape;120;p3">
            <a:extLst>
              <a:ext uri="{FF2B5EF4-FFF2-40B4-BE49-F238E27FC236}">
                <a16:creationId xmlns:a16="http://schemas.microsoft.com/office/drawing/2014/main" id="{FEBD846B-FBBC-4E0E-AFBB-F99DDC62B775}"/>
              </a:ext>
            </a:extLst>
          </p:cNvPr>
          <p:cNvSpPr/>
          <p:nvPr/>
        </p:nvSpPr>
        <p:spPr>
          <a:xfrm>
            <a:off x="1029696" y="1518353"/>
            <a:ext cx="1097280" cy="1097280"/>
          </a:xfrm>
          <a:prstGeom prst="ellipse">
            <a:avLst/>
          </a:prstGeom>
          <a:solidFill>
            <a:srgbClr val="54B48C"/>
          </a:solidFill>
          <a:ln>
            <a:noFill/>
          </a:ln>
        </p:spPr>
        <p:txBody>
          <a:bodyPr spcFirstLastPara="1" wrap="square" lIns="121900" tIns="60933" rIns="121900" bIns="60933" anchor="ctr" anchorCtr="0">
            <a:noAutofit/>
          </a:bodyPr>
          <a:lstStyle/>
          <a:p>
            <a:pPr algn="ctr"/>
            <a:r>
              <a:rPr lang="fr-FR" sz="2650" b="1">
                <a:solidFill>
                  <a:schemeClr val="lt1"/>
                </a:solidFill>
                <a:latin typeface="Poppins"/>
                <a:ea typeface="Calibri"/>
                <a:cs typeface="Poppins"/>
                <a:sym typeface="Calibri"/>
              </a:rPr>
              <a:t>6</a:t>
            </a:r>
            <a:endParaRPr sz="2400" b="1">
              <a:solidFill>
                <a:schemeClr val="lt1"/>
              </a:solidFill>
              <a:latin typeface="Poppins" panose="00000500000000000000" pitchFamily="2" charset="0"/>
              <a:ea typeface="Calibri"/>
              <a:cs typeface="Poppins" panose="00000500000000000000" pitchFamily="2" charset="0"/>
              <a:sym typeface="Calibri"/>
            </a:endParaRPr>
          </a:p>
        </p:txBody>
      </p:sp>
      <p:sp>
        <p:nvSpPr>
          <p:cNvPr id="8" name="Google Shape;121;p3">
            <a:extLst>
              <a:ext uri="{FF2B5EF4-FFF2-40B4-BE49-F238E27FC236}">
                <a16:creationId xmlns:a16="http://schemas.microsoft.com/office/drawing/2014/main" id="{4C17624E-51CD-4123-A760-DF9D35D37FE9}"/>
              </a:ext>
            </a:extLst>
          </p:cNvPr>
          <p:cNvSpPr txBox="1"/>
          <p:nvPr/>
        </p:nvSpPr>
        <p:spPr>
          <a:xfrm>
            <a:off x="2576760" y="1595096"/>
            <a:ext cx="6197640" cy="943730"/>
          </a:xfrm>
          <a:prstGeom prst="rect">
            <a:avLst/>
          </a:prstGeom>
          <a:noFill/>
          <a:ln>
            <a:noFill/>
          </a:ln>
        </p:spPr>
        <p:txBody>
          <a:bodyPr spcFirstLastPara="1" wrap="square" lIns="121900" tIns="60933" rIns="121900" bIns="60933" anchor="t" anchorCtr="0">
            <a:spAutoFit/>
          </a:bodyPr>
          <a:lstStyle>
            <a:defPPr marR="0" lvl="0" algn="l" rtl="0">
              <a:lnSpc>
                <a:spcPct val="100000"/>
              </a:lnSpc>
              <a:spcBef>
                <a:spcPts val="0"/>
              </a:spcBef>
              <a:spcAft>
                <a:spcPts val="0"/>
              </a:spcAft>
              <a:defRPr/>
            </a:defPPr>
            <a:lvl1pPr marL="0" indent="0">
              <a:buNone/>
              <a:defRPr sz="4400" b="1">
                <a:solidFill>
                  <a:srgbClr val="9C0404"/>
                </a:solidFill>
                <a:latin typeface="Poppins" panose="00000500000000000000" pitchFamily="2" charset="0"/>
                <a:ea typeface="Calibri"/>
                <a:cs typeface="Poppins" panose="00000500000000000000" pitchFamily="2" charset="0"/>
              </a:defRPr>
            </a:lvl1pPr>
          </a:lstStyle>
          <a:p>
            <a:r>
              <a:rPr lang="fr-FR" sz="5333">
                <a:solidFill>
                  <a:schemeClr val="bg1">
                    <a:lumMod val="95000"/>
                  </a:schemeClr>
                </a:solidFill>
                <a:latin typeface="Poppins"/>
                <a:cs typeface="Poppins"/>
              </a:rPr>
              <a:t>Modules</a:t>
            </a:r>
            <a:endParaRPr lang="en-US" sz="5867">
              <a:solidFill>
                <a:schemeClr val="bg1">
                  <a:lumMod val="95000"/>
                </a:schemeClr>
              </a:solidFill>
              <a:latin typeface="Poppins"/>
              <a:cs typeface="Poppins"/>
            </a:endParaRPr>
          </a:p>
        </p:txBody>
      </p:sp>
    </p:spTree>
    <p:extLst>
      <p:ext uri="{BB962C8B-B14F-4D97-AF65-F5344CB8AC3E}">
        <p14:creationId xmlns:p14="http://schemas.microsoft.com/office/powerpoint/2010/main" val="33467829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1C242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CD43C-E725-4B1F-9FAA-2FE3BFB3A774}"/>
              </a:ext>
            </a:extLst>
          </p:cNvPr>
          <p:cNvSpPr>
            <a:spLocks noGrp="1"/>
          </p:cNvSpPr>
          <p:nvPr>
            <p:ph type="title"/>
          </p:nvPr>
        </p:nvSpPr>
        <p:spPr>
          <a:xfrm>
            <a:off x="711200" y="480580"/>
            <a:ext cx="11035145" cy="1348653"/>
          </a:xfrm>
        </p:spPr>
        <p:txBody>
          <a:bodyPr>
            <a:normAutofit fontScale="90000"/>
          </a:bodyPr>
          <a:lstStyle/>
          <a:p>
            <a:r>
              <a:rPr lang="fr-FR" sz="5400" b="1">
                <a:solidFill>
                  <a:schemeClr val="bg1">
                    <a:lumMod val="95000"/>
                  </a:schemeClr>
                </a:solidFill>
                <a:latin typeface="Poppins"/>
                <a:ea typeface="+mj-lt"/>
                <a:cs typeface="+mj-lt"/>
              </a:rPr>
              <a:t>Module</a:t>
            </a:r>
            <a:r>
              <a:rPr lang="fr-FR">
                <a:solidFill>
                  <a:schemeClr val="bg1">
                    <a:lumMod val="95000"/>
                  </a:schemeClr>
                </a:solidFill>
                <a:latin typeface="Poppins"/>
                <a:cs typeface="Arial"/>
              </a:rPr>
              <a:t> </a:t>
            </a:r>
            <a:r>
              <a:rPr lang="fr-FR" sz="5400" b="1">
                <a:solidFill>
                  <a:schemeClr val="bg1">
                    <a:lumMod val="95000"/>
                  </a:schemeClr>
                </a:solidFill>
                <a:latin typeface="Poppins"/>
                <a:ea typeface="+mj-lt"/>
                <a:cs typeface="+mj-lt"/>
              </a:rPr>
              <a:t>1 : Gestion des utilisateurs</a:t>
            </a:r>
            <a:endParaRPr lang="en-US" sz="5400" b="1">
              <a:solidFill>
                <a:schemeClr val="bg1">
                  <a:lumMod val="95000"/>
                </a:schemeClr>
              </a:solidFill>
              <a:latin typeface="Poppins"/>
              <a:ea typeface="+mj-lt"/>
              <a:cs typeface="+mj-lt"/>
            </a:endParaRPr>
          </a:p>
        </p:txBody>
      </p:sp>
      <p:graphicFrame>
        <p:nvGraphicFramePr>
          <p:cNvPr id="3" name="Table 3">
            <a:extLst>
              <a:ext uri="{FF2B5EF4-FFF2-40B4-BE49-F238E27FC236}">
                <a16:creationId xmlns:a16="http://schemas.microsoft.com/office/drawing/2014/main" id="{D7E48E75-3CFD-4927-973C-2DFEFC47C312}"/>
              </a:ext>
            </a:extLst>
          </p:cNvPr>
          <p:cNvGraphicFramePr>
            <a:graphicFrameLocks noGrp="1"/>
          </p:cNvGraphicFramePr>
          <p:nvPr>
            <p:extLst>
              <p:ext uri="{D42A27DB-BD31-4B8C-83A1-F6EECF244321}">
                <p14:modId xmlns:p14="http://schemas.microsoft.com/office/powerpoint/2010/main" val="3744815482"/>
              </p:ext>
            </p:extLst>
          </p:nvPr>
        </p:nvGraphicFramePr>
        <p:xfrm>
          <a:off x="1977044" y="3112284"/>
          <a:ext cx="3492702" cy="1384998"/>
        </p:xfrm>
        <a:graphic>
          <a:graphicData uri="http://schemas.openxmlformats.org/drawingml/2006/table">
            <a:tbl>
              <a:tblPr firstRow="1" bandRow="1">
                <a:tableStyleId>{5940675A-B579-460E-94D1-54222C63F5DA}</a:tableStyleId>
              </a:tblPr>
              <a:tblGrid>
                <a:gridCol w="3492702">
                  <a:extLst>
                    <a:ext uri="{9D8B030D-6E8A-4147-A177-3AD203B41FA5}">
                      <a16:colId xmlns:a16="http://schemas.microsoft.com/office/drawing/2014/main" val="1112671431"/>
                    </a:ext>
                  </a:extLst>
                </a:gridCol>
              </a:tblGrid>
              <a:tr h="447386">
                <a:tc>
                  <a:txBody>
                    <a:bodyPr/>
                    <a:lstStyle/>
                    <a:p>
                      <a:pPr algn="ctr"/>
                      <a:r>
                        <a:rPr lang="en-GB" sz="2000" b="1" kern="1200" dirty="0">
                          <a:solidFill>
                            <a:schemeClr val="tx1"/>
                          </a:solidFill>
                          <a:latin typeface="Poppins light"/>
                          <a:ea typeface="+mn-ea"/>
                          <a:cs typeface="Poppins light"/>
                        </a:rPr>
                        <a:t>Agent de </a:t>
                      </a:r>
                      <a:r>
                        <a:rPr lang="en-GB" sz="2000" b="1" kern="1200" dirty="0" err="1">
                          <a:solidFill>
                            <a:schemeClr val="tx1"/>
                          </a:solidFill>
                          <a:latin typeface="Poppins light"/>
                          <a:ea typeface="+mn-ea"/>
                          <a:cs typeface="Poppins light"/>
                        </a:rPr>
                        <a:t>scolarité</a:t>
                      </a:r>
                      <a:endParaRPr lang="en-GB" sz="2000" b="1" kern="1200" dirty="0">
                        <a:solidFill>
                          <a:schemeClr val="tx1"/>
                        </a:solidFill>
                        <a:latin typeface="Poppins light"/>
                        <a:ea typeface="+mn-ea"/>
                        <a:cs typeface="Poppins light"/>
                      </a:endParaRPr>
                    </a:p>
                  </a:txBody>
                  <a:tcPr>
                    <a:solidFill>
                      <a:schemeClr val="bg1"/>
                    </a:solidFill>
                  </a:tcPr>
                </a:tc>
                <a:extLst>
                  <a:ext uri="{0D108BD9-81ED-4DB2-BD59-A6C34878D82A}">
                    <a16:rowId xmlns:a16="http://schemas.microsoft.com/office/drawing/2014/main" val="2105935063"/>
                  </a:ext>
                </a:extLst>
              </a:tr>
              <a:tr h="937612">
                <a:tc>
                  <a:txBody>
                    <a:bodyPr/>
                    <a:lstStyle/>
                    <a:p>
                      <a:endParaRPr lang="en-GB" dirty="0"/>
                    </a:p>
                  </a:txBody>
                  <a:tcPr>
                    <a:solidFill>
                      <a:schemeClr val="bg1"/>
                    </a:solidFill>
                  </a:tcPr>
                </a:tc>
                <a:extLst>
                  <a:ext uri="{0D108BD9-81ED-4DB2-BD59-A6C34878D82A}">
                    <a16:rowId xmlns:a16="http://schemas.microsoft.com/office/drawing/2014/main" val="1432473354"/>
                  </a:ext>
                </a:extLst>
              </a:tr>
            </a:tbl>
          </a:graphicData>
        </a:graphic>
      </p:graphicFrame>
      <p:graphicFrame>
        <p:nvGraphicFramePr>
          <p:cNvPr id="4" name="Table 3">
            <a:extLst>
              <a:ext uri="{FF2B5EF4-FFF2-40B4-BE49-F238E27FC236}">
                <a16:creationId xmlns:a16="http://schemas.microsoft.com/office/drawing/2014/main" id="{57881F20-BAC4-4E8A-80A5-F771D3BB8A29}"/>
              </a:ext>
            </a:extLst>
          </p:cNvPr>
          <p:cNvGraphicFramePr>
            <a:graphicFrameLocks noGrp="1"/>
          </p:cNvGraphicFramePr>
          <p:nvPr>
            <p:extLst>
              <p:ext uri="{D42A27DB-BD31-4B8C-83A1-F6EECF244321}">
                <p14:modId xmlns:p14="http://schemas.microsoft.com/office/powerpoint/2010/main" val="1509812088"/>
              </p:ext>
            </p:extLst>
          </p:nvPr>
        </p:nvGraphicFramePr>
        <p:xfrm>
          <a:off x="6283497" y="3123829"/>
          <a:ext cx="3492702" cy="1384998"/>
        </p:xfrm>
        <a:graphic>
          <a:graphicData uri="http://schemas.openxmlformats.org/drawingml/2006/table">
            <a:tbl>
              <a:tblPr firstRow="1" bandRow="1">
                <a:tableStyleId>{5940675A-B579-460E-94D1-54222C63F5DA}</a:tableStyleId>
              </a:tblPr>
              <a:tblGrid>
                <a:gridCol w="3492702">
                  <a:extLst>
                    <a:ext uri="{9D8B030D-6E8A-4147-A177-3AD203B41FA5}">
                      <a16:colId xmlns:a16="http://schemas.microsoft.com/office/drawing/2014/main" val="1112671431"/>
                    </a:ext>
                  </a:extLst>
                </a:gridCol>
              </a:tblGrid>
              <a:tr h="447386">
                <a:tc>
                  <a:txBody>
                    <a:bodyPr/>
                    <a:lstStyle/>
                    <a:p>
                      <a:pPr lvl="0" algn="ctr">
                        <a:buNone/>
                      </a:pPr>
                      <a:r>
                        <a:rPr lang="en-GB" sz="2000" b="1" i="0" u="none" strike="noStrike" kern="1200" noProof="0" err="1">
                          <a:solidFill>
                            <a:srgbClr val="1C2424"/>
                          </a:solidFill>
                          <a:latin typeface="Poppins light"/>
                        </a:rPr>
                        <a:t>Étudiant</a:t>
                      </a:r>
                      <a:endParaRPr lang="en-GB" sz="2000" b="1" kern="1200" err="1">
                        <a:solidFill>
                          <a:schemeClr val="tx1"/>
                        </a:solidFill>
                        <a:latin typeface="Poppins light"/>
                        <a:ea typeface="+mn-ea"/>
                        <a:cs typeface="Poppins light"/>
                      </a:endParaRPr>
                    </a:p>
                  </a:txBody>
                  <a:tcPr>
                    <a:solidFill>
                      <a:schemeClr val="bg1"/>
                    </a:solidFill>
                  </a:tcPr>
                </a:tc>
                <a:extLst>
                  <a:ext uri="{0D108BD9-81ED-4DB2-BD59-A6C34878D82A}">
                    <a16:rowId xmlns:a16="http://schemas.microsoft.com/office/drawing/2014/main" val="2105935063"/>
                  </a:ext>
                </a:extLst>
              </a:tr>
              <a:tr h="937612">
                <a:tc>
                  <a:txBody>
                    <a:bodyPr/>
                    <a:lstStyle/>
                    <a:p>
                      <a:endParaRPr lang="en-GB"/>
                    </a:p>
                  </a:txBody>
                  <a:tcPr>
                    <a:solidFill>
                      <a:schemeClr val="bg1"/>
                    </a:solidFill>
                  </a:tcPr>
                </a:tc>
                <a:extLst>
                  <a:ext uri="{0D108BD9-81ED-4DB2-BD59-A6C34878D82A}">
                    <a16:rowId xmlns:a16="http://schemas.microsoft.com/office/drawing/2014/main" val="1432473354"/>
                  </a:ext>
                </a:extLst>
              </a:tr>
            </a:tbl>
          </a:graphicData>
        </a:graphic>
      </p:graphicFrame>
      <p:cxnSp>
        <p:nvCxnSpPr>
          <p:cNvPr id="5" name="Straight Arrow Connector 4">
            <a:extLst>
              <a:ext uri="{FF2B5EF4-FFF2-40B4-BE49-F238E27FC236}">
                <a16:creationId xmlns:a16="http://schemas.microsoft.com/office/drawing/2014/main" id="{D033F786-4E4C-4CFE-B870-239045BFDD47}"/>
              </a:ext>
            </a:extLst>
          </p:cNvPr>
          <p:cNvCxnSpPr/>
          <p:nvPr/>
        </p:nvCxnSpPr>
        <p:spPr>
          <a:xfrm flipV="1">
            <a:off x="5477164" y="3826162"/>
            <a:ext cx="796636" cy="1"/>
          </a:xfrm>
          <a:prstGeom prst="straightConnector1">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6" name="Slide Number Placeholder 5">
            <a:extLst>
              <a:ext uri="{FF2B5EF4-FFF2-40B4-BE49-F238E27FC236}">
                <a16:creationId xmlns:a16="http://schemas.microsoft.com/office/drawing/2014/main" id="{413230A4-F6D6-499F-A6C0-8289C2FF479F}"/>
              </a:ext>
            </a:extLst>
          </p:cNvPr>
          <p:cNvSpPr>
            <a:spLocks noGrp="1"/>
          </p:cNvSpPr>
          <p:nvPr>
            <p:ph type="sldNum" sz="quarter" idx="12"/>
          </p:nvPr>
        </p:nvSpPr>
        <p:spPr/>
        <p:txBody>
          <a:bodyPr/>
          <a:lstStyle/>
          <a:p>
            <a:fld id="{F157FAB8-E16D-4760-B270-A1781200DD78}" type="slidenum">
              <a:rPr lang="fr-FR" smtClean="0"/>
              <a:t>16</a:t>
            </a:fld>
            <a:endParaRPr lang="en-GB"/>
          </a:p>
        </p:txBody>
      </p:sp>
    </p:spTree>
    <p:extLst>
      <p:ext uri="{BB962C8B-B14F-4D97-AF65-F5344CB8AC3E}">
        <p14:creationId xmlns:p14="http://schemas.microsoft.com/office/powerpoint/2010/main" val="28742308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1C242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CD43C-E725-4B1F-9FAA-2FE3BFB3A774}"/>
              </a:ext>
            </a:extLst>
          </p:cNvPr>
          <p:cNvSpPr>
            <a:spLocks noGrp="1"/>
          </p:cNvSpPr>
          <p:nvPr>
            <p:ph type="title"/>
          </p:nvPr>
        </p:nvSpPr>
        <p:spPr>
          <a:xfrm>
            <a:off x="1161473" y="549853"/>
            <a:ext cx="9314873" cy="1348653"/>
          </a:xfrm>
        </p:spPr>
        <p:txBody>
          <a:bodyPr>
            <a:normAutofit/>
          </a:bodyPr>
          <a:lstStyle/>
          <a:p>
            <a:r>
              <a:rPr lang="fr-FR" sz="4800" b="1" dirty="0">
                <a:solidFill>
                  <a:schemeClr val="bg1">
                    <a:lumMod val="95000"/>
                  </a:schemeClr>
                </a:solidFill>
                <a:latin typeface="Poppins"/>
                <a:ea typeface="+mj-lt"/>
                <a:cs typeface="+mj-lt"/>
              </a:rPr>
              <a:t>Module</a:t>
            </a:r>
            <a:r>
              <a:rPr lang="fr-FR" sz="4800" dirty="0">
                <a:solidFill>
                  <a:schemeClr val="bg1">
                    <a:lumMod val="95000"/>
                  </a:schemeClr>
                </a:solidFill>
                <a:latin typeface="Poppins"/>
                <a:cs typeface="Arial"/>
              </a:rPr>
              <a:t> 2</a:t>
            </a:r>
            <a:r>
              <a:rPr lang="fr-FR" sz="4800" dirty="0">
                <a:solidFill>
                  <a:schemeClr val="bg1">
                    <a:lumMod val="95000"/>
                  </a:schemeClr>
                </a:solidFill>
                <a:latin typeface="Poppins"/>
                <a:ea typeface="+mj-lt"/>
                <a:cs typeface="Arial"/>
              </a:rPr>
              <a:t> </a:t>
            </a:r>
            <a:r>
              <a:rPr lang="fr-FR" sz="4800" b="1" dirty="0">
                <a:solidFill>
                  <a:schemeClr val="bg1">
                    <a:lumMod val="95000"/>
                  </a:schemeClr>
                </a:solidFill>
                <a:latin typeface="Poppins"/>
                <a:ea typeface="+mj-lt"/>
                <a:cs typeface="+mj-lt"/>
              </a:rPr>
              <a:t>: Gestion des clubs</a:t>
            </a:r>
            <a:endParaRPr lang="en-US" sz="4800" b="1" dirty="0">
              <a:solidFill>
                <a:schemeClr val="bg1">
                  <a:lumMod val="95000"/>
                </a:schemeClr>
              </a:solidFill>
              <a:latin typeface="Poppins"/>
              <a:ea typeface="+mj-lt"/>
              <a:cs typeface="+mj-lt"/>
            </a:endParaRPr>
          </a:p>
        </p:txBody>
      </p:sp>
      <p:graphicFrame>
        <p:nvGraphicFramePr>
          <p:cNvPr id="3" name="Table 3">
            <a:extLst>
              <a:ext uri="{FF2B5EF4-FFF2-40B4-BE49-F238E27FC236}">
                <a16:creationId xmlns:a16="http://schemas.microsoft.com/office/drawing/2014/main" id="{D7E48E75-3CFD-4927-973C-2DFEFC47C312}"/>
              </a:ext>
            </a:extLst>
          </p:cNvPr>
          <p:cNvGraphicFramePr>
            <a:graphicFrameLocks noGrp="1"/>
          </p:cNvGraphicFramePr>
          <p:nvPr>
            <p:extLst>
              <p:ext uri="{D42A27DB-BD31-4B8C-83A1-F6EECF244321}">
                <p14:modId xmlns:p14="http://schemas.microsoft.com/office/powerpoint/2010/main" val="3725520934"/>
              </p:ext>
            </p:extLst>
          </p:nvPr>
        </p:nvGraphicFramePr>
        <p:xfrm>
          <a:off x="1085272" y="2655453"/>
          <a:ext cx="2569059" cy="1384998"/>
        </p:xfrm>
        <a:graphic>
          <a:graphicData uri="http://schemas.openxmlformats.org/drawingml/2006/table">
            <a:tbl>
              <a:tblPr firstRow="1" bandRow="1">
                <a:tableStyleId>{5940675A-B579-460E-94D1-54222C63F5DA}</a:tableStyleId>
              </a:tblPr>
              <a:tblGrid>
                <a:gridCol w="2569059">
                  <a:extLst>
                    <a:ext uri="{9D8B030D-6E8A-4147-A177-3AD203B41FA5}">
                      <a16:colId xmlns:a16="http://schemas.microsoft.com/office/drawing/2014/main" val="1112671431"/>
                    </a:ext>
                  </a:extLst>
                </a:gridCol>
              </a:tblGrid>
              <a:tr h="44738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2000" b="1" kern="1200" dirty="0">
                          <a:solidFill>
                            <a:schemeClr val="tx1"/>
                          </a:solidFill>
                          <a:latin typeface="Poppins light"/>
                          <a:ea typeface="+mn-ea"/>
                          <a:cs typeface="Poppins light"/>
                        </a:rPr>
                        <a:t>Agent de </a:t>
                      </a:r>
                      <a:r>
                        <a:rPr lang="en-GB" sz="2000" b="1" kern="1200" dirty="0" err="1">
                          <a:solidFill>
                            <a:schemeClr val="tx1"/>
                          </a:solidFill>
                          <a:latin typeface="Poppins light"/>
                          <a:ea typeface="+mn-ea"/>
                          <a:cs typeface="Poppins light"/>
                        </a:rPr>
                        <a:t>scolarité</a:t>
                      </a:r>
                      <a:endParaRPr lang="en-GB" sz="2000" b="1" kern="1200" dirty="0">
                        <a:solidFill>
                          <a:schemeClr val="tx1"/>
                        </a:solidFill>
                        <a:latin typeface="Poppins light"/>
                        <a:ea typeface="+mn-ea"/>
                        <a:cs typeface="Poppins light"/>
                      </a:endParaRPr>
                    </a:p>
                  </a:txBody>
                  <a:tcPr>
                    <a:solidFill>
                      <a:schemeClr val="bg1"/>
                    </a:solidFill>
                  </a:tcPr>
                </a:tc>
                <a:extLst>
                  <a:ext uri="{0D108BD9-81ED-4DB2-BD59-A6C34878D82A}">
                    <a16:rowId xmlns:a16="http://schemas.microsoft.com/office/drawing/2014/main" val="2105935063"/>
                  </a:ext>
                </a:extLst>
              </a:tr>
              <a:tr h="937612">
                <a:tc>
                  <a:txBody>
                    <a:bodyPr/>
                    <a:lstStyle/>
                    <a:p>
                      <a:endParaRPr lang="en-GB" dirty="0"/>
                    </a:p>
                  </a:txBody>
                  <a:tcPr>
                    <a:solidFill>
                      <a:schemeClr val="bg1"/>
                    </a:solidFill>
                  </a:tcPr>
                </a:tc>
                <a:extLst>
                  <a:ext uri="{0D108BD9-81ED-4DB2-BD59-A6C34878D82A}">
                    <a16:rowId xmlns:a16="http://schemas.microsoft.com/office/drawing/2014/main" val="1432473354"/>
                  </a:ext>
                </a:extLst>
              </a:tr>
            </a:tbl>
          </a:graphicData>
        </a:graphic>
      </p:graphicFrame>
      <p:cxnSp>
        <p:nvCxnSpPr>
          <p:cNvPr id="5" name="Straight Arrow Connector 4">
            <a:extLst>
              <a:ext uri="{FF2B5EF4-FFF2-40B4-BE49-F238E27FC236}">
                <a16:creationId xmlns:a16="http://schemas.microsoft.com/office/drawing/2014/main" id="{D033F786-4E4C-4CFE-B870-239045BFDD47}"/>
              </a:ext>
            </a:extLst>
          </p:cNvPr>
          <p:cNvCxnSpPr/>
          <p:nvPr/>
        </p:nvCxnSpPr>
        <p:spPr>
          <a:xfrm>
            <a:off x="3629891" y="3306617"/>
            <a:ext cx="1396998" cy="11544"/>
          </a:xfrm>
          <a:prstGeom prst="straightConnector1">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graphicFrame>
        <p:nvGraphicFramePr>
          <p:cNvPr id="7" name="Table 3">
            <a:extLst>
              <a:ext uri="{FF2B5EF4-FFF2-40B4-BE49-F238E27FC236}">
                <a16:creationId xmlns:a16="http://schemas.microsoft.com/office/drawing/2014/main" id="{B1DB187C-1198-4EC1-ACE5-FACE5416CC34}"/>
              </a:ext>
            </a:extLst>
          </p:cNvPr>
          <p:cNvGraphicFramePr>
            <a:graphicFrameLocks noGrp="1"/>
          </p:cNvGraphicFramePr>
          <p:nvPr>
            <p:extLst>
              <p:ext uri="{D42A27DB-BD31-4B8C-83A1-F6EECF244321}">
                <p14:modId xmlns:p14="http://schemas.microsoft.com/office/powerpoint/2010/main" val="1457601770"/>
              </p:ext>
            </p:extLst>
          </p:nvPr>
        </p:nvGraphicFramePr>
        <p:xfrm>
          <a:off x="4675906" y="2655453"/>
          <a:ext cx="2569059" cy="1384998"/>
        </p:xfrm>
        <a:graphic>
          <a:graphicData uri="http://schemas.openxmlformats.org/drawingml/2006/table">
            <a:tbl>
              <a:tblPr firstRow="1" bandRow="1">
                <a:tableStyleId>{5940675A-B579-460E-94D1-54222C63F5DA}</a:tableStyleId>
              </a:tblPr>
              <a:tblGrid>
                <a:gridCol w="2569059">
                  <a:extLst>
                    <a:ext uri="{9D8B030D-6E8A-4147-A177-3AD203B41FA5}">
                      <a16:colId xmlns:a16="http://schemas.microsoft.com/office/drawing/2014/main" val="1112671431"/>
                    </a:ext>
                  </a:extLst>
                </a:gridCol>
              </a:tblGrid>
              <a:tr h="447386">
                <a:tc>
                  <a:txBody>
                    <a:bodyPr/>
                    <a:lstStyle/>
                    <a:p>
                      <a:pPr algn="ctr"/>
                      <a:r>
                        <a:rPr lang="en-GB" sz="2000" b="1" kern="1200">
                          <a:solidFill>
                            <a:schemeClr val="tx1"/>
                          </a:solidFill>
                          <a:latin typeface="Poppins light"/>
                          <a:ea typeface="+mn-ea"/>
                          <a:cs typeface="Poppins light"/>
                        </a:rPr>
                        <a:t>Club</a:t>
                      </a:r>
                      <a:endParaRPr lang="en-GB" sz="2000" b="1" kern="1200" err="1">
                        <a:solidFill>
                          <a:schemeClr val="tx1"/>
                        </a:solidFill>
                        <a:latin typeface="Poppins light"/>
                        <a:ea typeface="+mn-ea"/>
                        <a:cs typeface="Poppins light"/>
                      </a:endParaRPr>
                    </a:p>
                  </a:txBody>
                  <a:tcPr>
                    <a:solidFill>
                      <a:schemeClr val="bg1"/>
                    </a:solidFill>
                  </a:tcPr>
                </a:tc>
                <a:extLst>
                  <a:ext uri="{0D108BD9-81ED-4DB2-BD59-A6C34878D82A}">
                    <a16:rowId xmlns:a16="http://schemas.microsoft.com/office/drawing/2014/main" val="2105935063"/>
                  </a:ext>
                </a:extLst>
              </a:tr>
              <a:tr h="937612">
                <a:tc>
                  <a:txBody>
                    <a:bodyPr/>
                    <a:lstStyle/>
                    <a:p>
                      <a:endParaRPr lang="en-GB"/>
                    </a:p>
                  </a:txBody>
                  <a:tcPr>
                    <a:solidFill>
                      <a:schemeClr val="bg1"/>
                    </a:solidFill>
                  </a:tcPr>
                </a:tc>
                <a:extLst>
                  <a:ext uri="{0D108BD9-81ED-4DB2-BD59-A6C34878D82A}">
                    <a16:rowId xmlns:a16="http://schemas.microsoft.com/office/drawing/2014/main" val="1432473354"/>
                  </a:ext>
                </a:extLst>
              </a:tr>
            </a:tbl>
          </a:graphicData>
        </a:graphic>
      </p:graphicFrame>
      <p:graphicFrame>
        <p:nvGraphicFramePr>
          <p:cNvPr id="8" name="Table 3">
            <a:extLst>
              <a:ext uri="{FF2B5EF4-FFF2-40B4-BE49-F238E27FC236}">
                <a16:creationId xmlns:a16="http://schemas.microsoft.com/office/drawing/2014/main" id="{9A8CCC8A-E2B5-4B16-9692-A4B6DF38FF2C}"/>
              </a:ext>
            </a:extLst>
          </p:cNvPr>
          <p:cNvGraphicFramePr>
            <a:graphicFrameLocks noGrp="1"/>
          </p:cNvGraphicFramePr>
          <p:nvPr>
            <p:extLst>
              <p:ext uri="{D42A27DB-BD31-4B8C-83A1-F6EECF244321}">
                <p14:modId xmlns:p14="http://schemas.microsoft.com/office/powerpoint/2010/main" val="295609014"/>
              </p:ext>
            </p:extLst>
          </p:nvPr>
        </p:nvGraphicFramePr>
        <p:xfrm>
          <a:off x="8312724" y="2655452"/>
          <a:ext cx="2569059" cy="1384998"/>
        </p:xfrm>
        <a:graphic>
          <a:graphicData uri="http://schemas.openxmlformats.org/drawingml/2006/table">
            <a:tbl>
              <a:tblPr firstRow="1" bandRow="1">
                <a:tableStyleId>{5940675A-B579-460E-94D1-54222C63F5DA}</a:tableStyleId>
              </a:tblPr>
              <a:tblGrid>
                <a:gridCol w="2569059">
                  <a:extLst>
                    <a:ext uri="{9D8B030D-6E8A-4147-A177-3AD203B41FA5}">
                      <a16:colId xmlns:a16="http://schemas.microsoft.com/office/drawing/2014/main" val="1112671431"/>
                    </a:ext>
                  </a:extLst>
                </a:gridCol>
              </a:tblGrid>
              <a:tr h="447386">
                <a:tc>
                  <a:txBody>
                    <a:bodyPr/>
                    <a:lstStyle/>
                    <a:p>
                      <a:pPr lvl="0" algn="ctr">
                        <a:buNone/>
                      </a:pPr>
                      <a:r>
                        <a:rPr lang="en-GB" sz="2000" b="1" kern="1200" noProof="0" err="1">
                          <a:solidFill>
                            <a:schemeClr val="tx1"/>
                          </a:solidFill>
                          <a:latin typeface="Poppins light"/>
                          <a:ea typeface="+mn-ea"/>
                          <a:cs typeface="Poppins light"/>
                        </a:rPr>
                        <a:t>Étudiant</a:t>
                      </a:r>
                      <a:endParaRPr lang="en-GB" sz="2000" b="1" kern="1200" err="1">
                        <a:solidFill>
                          <a:schemeClr val="tx1"/>
                        </a:solidFill>
                        <a:latin typeface="Poppins light"/>
                        <a:ea typeface="+mn-ea"/>
                        <a:cs typeface="Poppins light"/>
                      </a:endParaRPr>
                    </a:p>
                  </a:txBody>
                  <a:tcPr>
                    <a:solidFill>
                      <a:schemeClr val="bg1"/>
                    </a:solidFill>
                  </a:tcPr>
                </a:tc>
                <a:extLst>
                  <a:ext uri="{0D108BD9-81ED-4DB2-BD59-A6C34878D82A}">
                    <a16:rowId xmlns:a16="http://schemas.microsoft.com/office/drawing/2014/main" val="2105935063"/>
                  </a:ext>
                </a:extLst>
              </a:tr>
              <a:tr h="937612">
                <a:tc>
                  <a:txBody>
                    <a:bodyPr/>
                    <a:lstStyle/>
                    <a:p>
                      <a:endParaRPr lang="en-GB"/>
                    </a:p>
                  </a:txBody>
                  <a:tcPr>
                    <a:solidFill>
                      <a:schemeClr val="bg1"/>
                    </a:solidFill>
                  </a:tcPr>
                </a:tc>
                <a:extLst>
                  <a:ext uri="{0D108BD9-81ED-4DB2-BD59-A6C34878D82A}">
                    <a16:rowId xmlns:a16="http://schemas.microsoft.com/office/drawing/2014/main" val="1432473354"/>
                  </a:ext>
                </a:extLst>
              </a:tr>
            </a:tbl>
          </a:graphicData>
        </a:graphic>
      </p:graphicFrame>
      <p:cxnSp>
        <p:nvCxnSpPr>
          <p:cNvPr id="10" name="Straight Arrow Connector 9">
            <a:extLst>
              <a:ext uri="{FF2B5EF4-FFF2-40B4-BE49-F238E27FC236}">
                <a16:creationId xmlns:a16="http://schemas.microsoft.com/office/drawing/2014/main" id="{D418DD2B-B7D3-4F7F-BFAC-89427D215AAA}"/>
              </a:ext>
            </a:extLst>
          </p:cNvPr>
          <p:cNvCxnSpPr>
            <a:cxnSpLocks/>
          </p:cNvCxnSpPr>
          <p:nvPr/>
        </p:nvCxnSpPr>
        <p:spPr>
          <a:xfrm>
            <a:off x="7093527" y="3306617"/>
            <a:ext cx="1396998" cy="11544"/>
          </a:xfrm>
          <a:prstGeom prst="straightConnector1">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0C79D4E6-2E90-4809-8D98-B42D996D5C4E}"/>
              </a:ext>
            </a:extLst>
          </p:cNvPr>
          <p:cNvCxnSpPr/>
          <p:nvPr/>
        </p:nvCxnSpPr>
        <p:spPr>
          <a:xfrm flipH="1" flipV="1">
            <a:off x="9589654" y="4024745"/>
            <a:ext cx="9237" cy="586509"/>
          </a:xfrm>
          <a:prstGeom prst="straightConnector1">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12" name="Table 3">
            <a:extLst>
              <a:ext uri="{FF2B5EF4-FFF2-40B4-BE49-F238E27FC236}">
                <a16:creationId xmlns:a16="http://schemas.microsoft.com/office/drawing/2014/main" id="{45D0986E-CFF8-422B-AFEA-1401E9208B17}"/>
              </a:ext>
            </a:extLst>
          </p:cNvPr>
          <p:cNvGraphicFramePr>
            <a:graphicFrameLocks noGrp="1"/>
          </p:cNvGraphicFramePr>
          <p:nvPr>
            <p:extLst>
              <p:ext uri="{D42A27DB-BD31-4B8C-83A1-F6EECF244321}">
                <p14:modId xmlns:p14="http://schemas.microsoft.com/office/powerpoint/2010/main" val="1151650717"/>
              </p:ext>
            </p:extLst>
          </p:nvPr>
        </p:nvGraphicFramePr>
        <p:xfrm>
          <a:off x="8312724" y="4618179"/>
          <a:ext cx="2569059" cy="1384998"/>
        </p:xfrm>
        <a:graphic>
          <a:graphicData uri="http://schemas.openxmlformats.org/drawingml/2006/table">
            <a:tbl>
              <a:tblPr firstRow="1" bandRow="1">
                <a:tableStyleId>{5940675A-B579-460E-94D1-54222C63F5DA}</a:tableStyleId>
              </a:tblPr>
              <a:tblGrid>
                <a:gridCol w="2569059">
                  <a:extLst>
                    <a:ext uri="{9D8B030D-6E8A-4147-A177-3AD203B41FA5}">
                      <a16:colId xmlns:a16="http://schemas.microsoft.com/office/drawing/2014/main" val="1112671431"/>
                    </a:ext>
                  </a:extLst>
                </a:gridCol>
              </a:tblGrid>
              <a:tr h="447386">
                <a:tc>
                  <a:txBody>
                    <a:bodyPr/>
                    <a:lstStyle/>
                    <a:p>
                      <a:pPr lvl="0" algn="ctr">
                        <a:buNone/>
                      </a:pPr>
                      <a:r>
                        <a:rPr lang="en-GB" sz="2000" b="1" kern="1200" noProof="0" dirty="0" err="1">
                          <a:solidFill>
                            <a:schemeClr val="tx1"/>
                          </a:solidFill>
                          <a:latin typeface="Poppins light"/>
                          <a:ea typeface="+mn-ea"/>
                          <a:cs typeface="Poppins light"/>
                        </a:rPr>
                        <a:t>Responsable</a:t>
                      </a:r>
                      <a:endParaRPr lang="en-GB" sz="2000" b="1" kern="1200" dirty="0">
                        <a:solidFill>
                          <a:schemeClr val="tx1"/>
                        </a:solidFill>
                        <a:latin typeface="Poppins light"/>
                        <a:ea typeface="+mn-ea"/>
                        <a:cs typeface="Poppins light"/>
                      </a:endParaRPr>
                    </a:p>
                  </a:txBody>
                  <a:tcPr>
                    <a:solidFill>
                      <a:schemeClr val="bg1"/>
                    </a:solidFill>
                  </a:tcPr>
                </a:tc>
                <a:extLst>
                  <a:ext uri="{0D108BD9-81ED-4DB2-BD59-A6C34878D82A}">
                    <a16:rowId xmlns:a16="http://schemas.microsoft.com/office/drawing/2014/main" val="2105935063"/>
                  </a:ext>
                </a:extLst>
              </a:tr>
              <a:tr h="937612">
                <a:tc>
                  <a:txBody>
                    <a:bodyPr/>
                    <a:lstStyle/>
                    <a:p>
                      <a:endParaRPr lang="en-GB" dirty="0"/>
                    </a:p>
                  </a:txBody>
                  <a:tcPr>
                    <a:solidFill>
                      <a:schemeClr val="bg1"/>
                    </a:solidFill>
                  </a:tcPr>
                </a:tc>
                <a:extLst>
                  <a:ext uri="{0D108BD9-81ED-4DB2-BD59-A6C34878D82A}">
                    <a16:rowId xmlns:a16="http://schemas.microsoft.com/office/drawing/2014/main" val="1432473354"/>
                  </a:ext>
                </a:extLst>
              </a:tr>
            </a:tbl>
          </a:graphicData>
        </a:graphic>
      </p:graphicFrame>
      <p:sp>
        <p:nvSpPr>
          <p:cNvPr id="4" name="Slide Number Placeholder 3">
            <a:extLst>
              <a:ext uri="{FF2B5EF4-FFF2-40B4-BE49-F238E27FC236}">
                <a16:creationId xmlns:a16="http://schemas.microsoft.com/office/drawing/2014/main" id="{FB6A32EF-E263-4E7C-A295-0568982575FA}"/>
              </a:ext>
            </a:extLst>
          </p:cNvPr>
          <p:cNvSpPr>
            <a:spLocks noGrp="1"/>
          </p:cNvSpPr>
          <p:nvPr>
            <p:ph type="sldNum" sz="quarter" idx="12"/>
          </p:nvPr>
        </p:nvSpPr>
        <p:spPr/>
        <p:txBody>
          <a:bodyPr/>
          <a:lstStyle/>
          <a:p>
            <a:fld id="{F157FAB8-E16D-4760-B270-A1781200DD78}" type="slidenum">
              <a:rPr lang="fr-FR" smtClean="0"/>
              <a:t>17</a:t>
            </a:fld>
            <a:endParaRPr lang="en-GB"/>
          </a:p>
        </p:txBody>
      </p:sp>
    </p:spTree>
    <p:extLst>
      <p:ext uri="{BB962C8B-B14F-4D97-AF65-F5344CB8AC3E}">
        <p14:creationId xmlns:p14="http://schemas.microsoft.com/office/powerpoint/2010/main" val="2859778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1C242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CD43C-E725-4B1F-9FAA-2FE3BFB3A774}"/>
              </a:ext>
            </a:extLst>
          </p:cNvPr>
          <p:cNvSpPr>
            <a:spLocks noGrp="1"/>
          </p:cNvSpPr>
          <p:nvPr>
            <p:ph type="title"/>
          </p:nvPr>
        </p:nvSpPr>
        <p:spPr>
          <a:xfrm>
            <a:off x="711200" y="480580"/>
            <a:ext cx="11035145" cy="1348653"/>
          </a:xfrm>
        </p:spPr>
        <p:txBody>
          <a:bodyPr vert="horz" lIns="91440" tIns="45720" rIns="91440" bIns="45720" rtlCol="0" anchor="ctr">
            <a:noAutofit/>
          </a:bodyPr>
          <a:lstStyle/>
          <a:p>
            <a:r>
              <a:rPr lang="fr-FR" sz="4800" b="1" dirty="0">
                <a:solidFill>
                  <a:schemeClr val="bg1">
                    <a:lumMod val="95000"/>
                  </a:schemeClr>
                </a:solidFill>
                <a:latin typeface="Poppins"/>
                <a:ea typeface="+mj-lt"/>
                <a:cs typeface="+mj-lt"/>
              </a:rPr>
              <a:t>Module</a:t>
            </a:r>
            <a:r>
              <a:rPr lang="fr-FR" sz="4800" dirty="0">
                <a:solidFill>
                  <a:schemeClr val="bg1">
                    <a:lumMod val="95000"/>
                  </a:schemeClr>
                </a:solidFill>
                <a:latin typeface="Poppins"/>
                <a:cs typeface="Arial"/>
              </a:rPr>
              <a:t> </a:t>
            </a:r>
            <a:r>
              <a:rPr lang="fr-FR" sz="4800" dirty="0">
                <a:solidFill>
                  <a:schemeClr val="bg1">
                    <a:lumMod val="95000"/>
                  </a:schemeClr>
                </a:solidFill>
                <a:latin typeface="Poppins"/>
                <a:ea typeface="+mj-lt"/>
                <a:cs typeface="Arial"/>
              </a:rPr>
              <a:t>3 </a:t>
            </a:r>
            <a:r>
              <a:rPr lang="fr-FR" sz="4800" b="1" dirty="0">
                <a:solidFill>
                  <a:schemeClr val="bg1">
                    <a:lumMod val="95000"/>
                  </a:schemeClr>
                </a:solidFill>
                <a:latin typeface="Poppins"/>
                <a:ea typeface="+mj-lt"/>
                <a:cs typeface="+mj-lt"/>
              </a:rPr>
              <a:t>:</a:t>
            </a:r>
            <a:r>
              <a:rPr lang="fr-FR" sz="5400" b="1" dirty="0">
                <a:solidFill>
                  <a:schemeClr val="bg1">
                    <a:lumMod val="95000"/>
                  </a:schemeClr>
                </a:solidFill>
                <a:latin typeface="Poppins"/>
                <a:ea typeface="+mj-lt"/>
                <a:cs typeface="+mj-lt"/>
              </a:rPr>
              <a:t> </a:t>
            </a:r>
            <a:r>
              <a:rPr lang="fr-FR" sz="4800" b="1" dirty="0">
                <a:solidFill>
                  <a:schemeClr val="bg1">
                    <a:lumMod val="95000"/>
                  </a:schemeClr>
                </a:solidFill>
                <a:latin typeface="Poppins"/>
                <a:ea typeface="+mj-lt"/>
                <a:cs typeface="+mj-lt"/>
              </a:rPr>
              <a:t>Gestion des classes</a:t>
            </a:r>
            <a:endParaRPr lang="en-US" sz="4800" b="1" dirty="0">
              <a:solidFill>
                <a:schemeClr val="bg1">
                  <a:lumMod val="95000"/>
                </a:schemeClr>
              </a:solidFill>
              <a:latin typeface="Poppins"/>
              <a:ea typeface="+mj-lt"/>
              <a:cs typeface="+mj-lt"/>
            </a:endParaRPr>
          </a:p>
        </p:txBody>
      </p:sp>
      <p:graphicFrame>
        <p:nvGraphicFramePr>
          <p:cNvPr id="3" name="Table 3">
            <a:extLst>
              <a:ext uri="{FF2B5EF4-FFF2-40B4-BE49-F238E27FC236}">
                <a16:creationId xmlns:a16="http://schemas.microsoft.com/office/drawing/2014/main" id="{D7E48E75-3CFD-4927-973C-2DFEFC47C312}"/>
              </a:ext>
            </a:extLst>
          </p:cNvPr>
          <p:cNvGraphicFramePr>
            <a:graphicFrameLocks noGrp="1"/>
          </p:cNvGraphicFramePr>
          <p:nvPr>
            <p:extLst>
              <p:ext uri="{D42A27DB-BD31-4B8C-83A1-F6EECF244321}">
                <p14:modId xmlns:p14="http://schemas.microsoft.com/office/powerpoint/2010/main" val="871420767"/>
              </p:ext>
            </p:extLst>
          </p:nvPr>
        </p:nvGraphicFramePr>
        <p:xfrm>
          <a:off x="845375" y="3209635"/>
          <a:ext cx="2482273" cy="1384998"/>
        </p:xfrm>
        <a:graphic>
          <a:graphicData uri="http://schemas.openxmlformats.org/drawingml/2006/table">
            <a:tbl>
              <a:tblPr firstRow="1" bandRow="1">
                <a:tableStyleId>{5940675A-B579-460E-94D1-54222C63F5DA}</a:tableStyleId>
              </a:tblPr>
              <a:tblGrid>
                <a:gridCol w="2482273">
                  <a:extLst>
                    <a:ext uri="{9D8B030D-6E8A-4147-A177-3AD203B41FA5}">
                      <a16:colId xmlns:a16="http://schemas.microsoft.com/office/drawing/2014/main" val="1112671431"/>
                    </a:ext>
                  </a:extLst>
                </a:gridCol>
              </a:tblGrid>
              <a:tr h="44738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2000" b="1" kern="1200" dirty="0">
                          <a:solidFill>
                            <a:schemeClr val="tx1"/>
                          </a:solidFill>
                          <a:latin typeface="Poppins light"/>
                          <a:ea typeface="+mn-ea"/>
                          <a:cs typeface="Poppins light"/>
                        </a:rPr>
                        <a:t>Agent de </a:t>
                      </a:r>
                      <a:r>
                        <a:rPr lang="en-GB" sz="2000" b="1" kern="1200" dirty="0" err="1">
                          <a:solidFill>
                            <a:schemeClr val="tx1"/>
                          </a:solidFill>
                          <a:latin typeface="Poppins light"/>
                          <a:ea typeface="+mn-ea"/>
                          <a:cs typeface="Poppins light"/>
                        </a:rPr>
                        <a:t>scolarité</a:t>
                      </a:r>
                      <a:endParaRPr lang="en-GB" sz="2000" b="1" kern="1200" dirty="0">
                        <a:solidFill>
                          <a:schemeClr val="tx1"/>
                        </a:solidFill>
                        <a:latin typeface="Poppins light"/>
                        <a:ea typeface="+mn-ea"/>
                        <a:cs typeface="Poppins light"/>
                      </a:endParaRPr>
                    </a:p>
                  </a:txBody>
                  <a:tcPr>
                    <a:solidFill>
                      <a:schemeClr val="bg1"/>
                    </a:solidFill>
                  </a:tcPr>
                </a:tc>
                <a:extLst>
                  <a:ext uri="{0D108BD9-81ED-4DB2-BD59-A6C34878D82A}">
                    <a16:rowId xmlns:a16="http://schemas.microsoft.com/office/drawing/2014/main" val="2105935063"/>
                  </a:ext>
                </a:extLst>
              </a:tr>
              <a:tr h="937612">
                <a:tc>
                  <a:txBody>
                    <a:bodyPr/>
                    <a:lstStyle/>
                    <a:p>
                      <a:endParaRPr lang="en-GB" dirty="0"/>
                    </a:p>
                  </a:txBody>
                  <a:tcPr>
                    <a:solidFill>
                      <a:schemeClr val="bg1"/>
                    </a:solidFill>
                  </a:tcPr>
                </a:tc>
                <a:extLst>
                  <a:ext uri="{0D108BD9-81ED-4DB2-BD59-A6C34878D82A}">
                    <a16:rowId xmlns:a16="http://schemas.microsoft.com/office/drawing/2014/main" val="1432473354"/>
                  </a:ext>
                </a:extLst>
              </a:tr>
            </a:tbl>
          </a:graphicData>
        </a:graphic>
      </p:graphicFrame>
      <p:cxnSp>
        <p:nvCxnSpPr>
          <p:cNvPr id="5" name="Straight Arrow Connector 4">
            <a:extLst>
              <a:ext uri="{FF2B5EF4-FFF2-40B4-BE49-F238E27FC236}">
                <a16:creationId xmlns:a16="http://schemas.microsoft.com/office/drawing/2014/main" id="{D033F786-4E4C-4CFE-B870-239045BFDD47}"/>
              </a:ext>
            </a:extLst>
          </p:cNvPr>
          <p:cNvCxnSpPr/>
          <p:nvPr/>
        </p:nvCxnSpPr>
        <p:spPr>
          <a:xfrm>
            <a:off x="3283006" y="3918527"/>
            <a:ext cx="773544" cy="11544"/>
          </a:xfrm>
          <a:prstGeom prst="straightConnector1">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graphicFrame>
        <p:nvGraphicFramePr>
          <p:cNvPr id="13" name="Table 3">
            <a:extLst>
              <a:ext uri="{FF2B5EF4-FFF2-40B4-BE49-F238E27FC236}">
                <a16:creationId xmlns:a16="http://schemas.microsoft.com/office/drawing/2014/main" id="{E3612024-9E21-40B7-81E1-FA1B5AE2BC06}"/>
              </a:ext>
            </a:extLst>
          </p:cNvPr>
          <p:cNvGraphicFramePr>
            <a:graphicFrameLocks noGrp="1"/>
          </p:cNvGraphicFramePr>
          <p:nvPr>
            <p:extLst>
              <p:ext uri="{D42A27DB-BD31-4B8C-83A1-F6EECF244321}">
                <p14:modId xmlns:p14="http://schemas.microsoft.com/office/powerpoint/2010/main" val="3571818433"/>
              </p:ext>
            </p:extLst>
          </p:nvPr>
        </p:nvGraphicFramePr>
        <p:xfrm>
          <a:off x="3948023" y="3198090"/>
          <a:ext cx="2208261" cy="1384998"/>
        </p:xfrm>
        <a:graphic>
          <a:graphicData uri="http://schemas.openxmlformats.org/drawingml/2006/table">
            <a:tbl>
              <a:tblPr firstRow="1" bandRow="1">
                <a:tableStyleId>{5940675A-B579-460E-94D1-54222C63F5DA}</a:tableStyleId>
              </a:tblPr>
              <a:tblGrid>
                <a:gridCol w="2208261">
                  <a:extLst>
                    <a:ext uri="{9D8B030D-6E8A-4147-A177-3AD203B41FA5}">
                      <a16:colId xmlns:a16="http://schemas.microsoft.com/office/drawing/2014/main" val="1112671431"/>
                    </a:ext>
                  </a:extLst>
                </a:gridCol>
              </a:tblGrid>
              <a:tr h="447386">
                <a:tc>
                  <a:txBody>
                    <a:bodyPr/>
                    <a:lstStyle/>
                    <a:p>
                      <a:pPr algn="ctr"/>
                      <a:r>
                        <a:rPr lang="en-GB" sz="2000" b="1" kern="1200" err="1">
                          <a:solidFill>
                            <a:schemeClr val="tx1"/>
                          </a:solidFill>
                          <a:latin typeface="Poppins light"/>
                          <a:ea typeface="+mn-ea"/>
                          <a:cs typeface="Poppins light"/>
                        </a:rPr>
                        <a:t>Niveau</a:t>
                      </a:r>
                    </a:p>
                  </a:txBody>
                  <a:tcPr>
                    <a:solidFill>
                      <a:schemeClr val="bg1"/>
                    </a:solidFill>
                  </a:tcPr>
                </a:tc>
                <a:extLst>
                  <a:ext uri="{0D108BD9-81ED-4DB2-BD59-A6C34878D82A}">
                    <a16:rowId xmlns:a16="http://schemas.microsoft.com/office/drawing/2014/main" val="2105935063"/>
                  </a:ext>
                </a:extLst>
              </a:tr>
              <a:tr h="937612">
                <a:tc>
                  <a:txBody>
                    <a:bodyPr/>
                    <a:lstStyle/>
                    <a:p>
                      <a:endParaRPr lang="en-GB"/>
                    </a:p>
                  </a:txBody>
                  <a:tcPr>
                    <a:solidFill>
                      <a:schemeClr val="bg1"/>
                    </a:solidFill>
                  </a:tcPr>
                </a:tc>
                <a:extLst>
                  <a:ext uri="{0D108BD9-81ED-4DB2-BD59-A6C34878D82A}">
                    <a16:rowId xmlns:a16="http://schemas.microsoft.com/office/drawing/2014/main" val="1432473354"/>
                  </a:ext>
                </a:extLst>
              </a:tr>
            </a:tbl>
          </a:graphicData>
        </a:graphic>
      </p:graphicFrame>
      <p:graphicFrame>
        <p:nvGraphicFramePr>
          <p:cNvPr id="14" name="Table 3">
            <a:extLst>
              <a:ext uri="{FF2B5EF4-FFF2-40B4-BE49-F238E27FC236}">
                <a16:creationId xmlns:a16="http://schemas.microsoft.com/office/drawing/2014/main" id="{F6B99C06-84DD-4C1A-8F4D-8E5A1715C5FF}"/>
              </a:ext>
            </a:extLst>
          </p:cNvPr>
          <p:cNvGraphicFramePr>
            <a:graphicFrameLocks noGrp="1"/>
          </p:cNvGraphicFramePr>
          <p:nvPr>
            <p:extLst>
              <p:ext uri="{D42A27DB-BD31-4B8C-83A1-F6EECF244321}">
                <p14:modId xmlns:p14="http://schemas.microsoft.com/office/powerpoint/2010/main" val="3275006141"/>
              </p:ext>
            </p:extLst>
          </p:nvPr>
        </p:nvGraphicFramePr>
        <p:xfrm>
          <a:off x="6603478" y="3209635"/>
          <a:ext cx="2208261" cy="1384998"/>
        </p:xfrm>
        <a:graphic>
          <a:graphicData uri="http://schemas.openxmlformats.org/drawingml/2006/table">
            <a:tbl>
              <a:tblPr firstRow="1" bandRow="1">
                <a:tableStyleId>{5940675A-B579-460E-94D1-54222C63F5DA}</a:tableStyleId>
              </a:tblPr>
              <a:tblGrid>
                <a:gridCol w="2208261">
                  <a:extLst>
                    <a:ext uri="{9D8B030D-6E8A-4147-A177-3AD203B41FA5}">
                      <a16:colId xmlns:a16="http://schemas.microsoft.com/office/drawing/2014/main" val="1112671431"/>
                    </a:ext>
                  </a:extLst>
                </a:gridCol>
              </a:tblGrid>
              <a:tr h="447386">
                <a:tc>
                  <a:txBody>
                    <a:bodyPr/>
                    <a:lstStyle/>
                    <a:p>
                      <a:pPr algn="ctr"/>
                      <a:r>
                        <a:rPr lang="en-GB" sz="2000" b="1" kern="1200">
                          <a:solidFill>
                            <a:schemeClr val="tx1"/>
                          </a:solidFill>
                          <a:latin typeface="Poppins light"/>
                          <a:ea typeface="+mn-ea"/>
                          <a:cs typeface="Poppins light"/>
                        </a:rPr>
                        <a:t>Classe</a:t>
                      </a:r>
                      <a:endParaRPr lang="en-GB" sz="2000" b="1" kern="1200" err="1">
                        <a:solidFill>
                          <a:schemeClr val="tx1"/>
                        </a:solidFill>
                        <a:latin typeface="Poppins light"/>
                        <a:ea typeface="+mn-ea"/>
                        <a:cs typeface="Poppins light"/>
                      </a:endParaRPr>
                    </a:p>
                  </a:txBody>
                  <a:tcPr>
                    <a:solidFill>
                      <a:schemeClr val="bg1"/>
                    </a:solidFill>
                  </a:tcPr>
                </a:tc>
                <a:extLst>
                  <a:ext uri="{0D108BD9-81ED-4DB2-BD59-A6C34878D82A}">
                    <a16:rowId xmlns:a16="http://schemas.microsoft.com/office/drawing/2014/main" val="2105935063"/>
                  </a:ext>
                </a:extLst>
              </a:tr>
              <a:tr h="937612">
                <a:tc>
                  <a:txBody>
                    <a:bodyPr/>
                    <a:lstStyle/>
                    <a:p>
                      <a:endParaRPr lang="en-GB"/>
                    </a:p>
                  </a:txBody>
                  <a:tcPr>
                    <a:solidFill>
                      <a:schemeClr val="bg1"/>
                    </a:solidFill>
                  </a:tcPr>
                </a:tc>
                <a:extLst>
                  <a:ext uri="{0D108BD9-81ED-4DB2-BD59-A6C34878D82A}">
                    <a16:rowId xmlns:a16="http://schemas.microsoft.com/office/drawing/2014/main" val="1432473354"/>
                  </a:ext>
                </a:extLst>
              </a:tr>
            </a:tbl>
          </a:graphicData>
        </a:graphic>
      </p:graphicFrame>
      <p:graphicFrame>
        <p:nvGraphicFramePr>
          <p:cNvPr id="15" name="Table 3">
            <a:extLst>
              <a:ext uri="{FF2B5EF4-FFF2-40B4-BE49-F238E27FC236}">
                <a16:creationId xmlns:a16="http://schemas.microsoft.com/office/drawing/2014/main" id="{6C5AB6CF-808A-4772-89CC-CA84E08C618D}"/>
              </a:ext>
            </a:extLst>
          </p:cNvPr>
          <p:cNvGraphicFramePr>
            <a:graphicFrameLocks noGrp="1"/>
          </p:cNvGraphicFramePr>
          <p:nvPr>
            <p:extLst>
              <p:ext uri="{D42A27DB-BD31-4B8C-83A1-F6EECF244321}">
                <p14:modId xmlns:p14="http://schemas.microsoft.com/office/powerpoint/2010/main" val="1796431923"/>
              </p:ext>
            </p:extLst>
          </p:nvPr>
        </p:nvGraphicFramePr>
        <p:xfrm>
          <a:off x="9258932" y="3209635"/>
          <a:ext cx="2208261" cy="1384998"/>
        </p:xfrm>
        <a:graphic>
          <a:graphicData uri="http://schemas.openxmlformats.org/drawingml/2006/table">
            <a:tbl>
              <a:tblPr firstRow="1" bandRow="1">
                <a:tableStyleId>{5940675A-B579-460E-94D1-54222C63F5DA}</a:tableStyleId>
              </a:tblPr>
              <a:tblGrid>
                <a:gridCol w="2208261">
                  <a:extLst>
                    <a:ext uri="{9D8B030D-6E8A-4147-A177-3AD203B41FA5}">
                      <a16:colId xmlns:a16="http://schemas.microsoft.com/office/drawing/2014/main" val="1112671431"/>
                    </a:ext>
                  </a:extLst>
                </a:gridCol>
              </a:tblGrid>
              <a:tr h="447386">
                <a:tc>
                  <a:txBody>
                    <a:bodyPr/>
                    <a:lstStyle/>
                    <a:p>
                      <a:pPr lvl="0" algn="ctr">
                        <a:buNone/>
                      </a:pPr>
                      <a:r>
                        <a:rPr lang="en-GB" sz="2000" b="1" kern="1200" noProof="0" err="1">
                          <a:solidFill>
                            <a:schemeClr val="tx1"/>
                          </a:solidFill>
                          <a:latin typeface="Poppins light"/>
                          <a:ea typeface="+mn-ea"/>
                          <a:cs typeface="Poppins light"/>
                        </a:rPr>
                        <a:t>Étudiant</a:t>
                      </a:r>
                      <a:endParaRPr lang="en-GB" sz="2000" b="1" kern="1200" err="1">
                        <a:solidFill>
                          <a:schemeClr val="tx1"/>
                        </a:solidFill>
                        <a:latin typeface="Poppins light"/>
                        <a:ea typeface="+mn-ea"/>
                        <a:cs typeface="Poppins light"/>
                      </a:endParaRPr>
                    </a:p>
                  </a:txBody>
                  <a:tcPr>
                    <a:solidFill>
                      <a:schemeClr val="bg1"/>
                    </a:solidFill>
                  </a:tcPr>
                </a:tc>
                <a:extLst>
                  <a:ext uri="{0D108BD9-81ED-4DB2-BD59-A6C34878D82A}">
                    <a16:rowId xmlns:a16="http://schemas.microsoft.com/office/drawing/2014/main" val="2105935063"/>
                  </a:ext>
                </a:extLst>
              </a:tr>
              <a:tr h="937612">
                <a:tc>
                  <a:txBody>
                    <a:bodyPr/>
                    <a:lstStyle/>
                    <a:p>
                      <a:endParaRPr lang="en-GB"/>
                    </a:p>
                  </a:txBody>
                  <a:tcPr>
                    <a:solidFill>
                      <a:schemeClr val="bg1"/>
                    </a:solidFill>
                  </a:tcPr>
                </a:tc>
                <a:extLst>
                  <a:ext uri="{0D108BD9-81ED-4DB2-BD59-A6C34878D82A}">
                    <a16:rowId xmlns:a16="http://schemas.microsoft.com/office/drawing/2014/main" val="1432473354"/>
                  </a:ext>
                </a:extLst>
              </a:tr>
            </a:tbl>
          </a:graphicData>
        </a:graphic>
      </p:graphicFrame>
      <p:cxnSp>
        <p:nvCxnSpPr>
          <p:cNvPr id="16" name="Straight Arrow Connector 15">
            <a:extLst>
              <a:ext uri="{FF2B5EF4-FFF2-40B4-BE49-F238E27FC236}">
                <a16:creationId xmlns:a16="http://schemas.microsoft.com/office/drawing/2014/main" id="{8E887B06-A7F7-4D19-8122-CC9C6C8F3B10}"/>
              </a:ext>
            </a:extLst>
          </p:cNvPr>
          <p:cNvCxnSpPr>
            <a:cxnSpLocks/>
          </p:cNvCxnSpPr>
          <p:nvPr/>
        </p:nvCxnSpPr>
        <p:spPr>
          <a:xfrm>
            <a:off x="6007733" y="3918527"/>
            <a:ext cx="773544" cy="11544"/>
          </a:xfrm>
          <a:prstGeom prst="straightConnector1">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1B43760D-C263-4D69-9133-83E643B615C3}"/>
              </a:ext>
            </a:extLst>
          </p:cNvPr>
          <p:cNvCxnSpPr>
            <a:cxnSpLocks/>
          </p:cNvCxnSpPr>
          <p:nvPr/>
        </p:nvCxnSpPr>
        <p:spPr>
          <a:xfrm>
            <a:off x="8732461" y="3918527"/>
            <a:ext cx="773544" cy="11544"/>
          </a:xfrm>
          <a:prstGeom prst="straightConnector1">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300C1E76-5A1C-4645-8D12-2D09E9BF25EC}"/>
              </a:ext>
            </a:extLst>
          </p:cNvPr>
          <p:cNvSpPr>
            <a:spLocks noGrp="1"/>
          </p:cNvSpPr>
          <p:nvPr>
            <p:ph type="sldNum" sz="quarter" idx="12"/>
          </p:nvPr>
        </p:nvSpPr>
        <p:spPr/>
        <p:txBody>
          <a:bodyPr/>
          <a:lstStyle/>
          <a:p>
            <a:fld id="{F157FAB8-E16D-4760-B270-A1781200DD78}" type="slidenum">
              <a:rPr lang="fr-FR" smtClean="0"/>
              <a:t>18</a:t>
            </a:fld>
            <a:endParaRPr lang="en-GB"/>
          </a:p>
        </p:txBody>
      </p:sp>
    </p:spTree>
    <p:extLst>
      <p:ext uri="{BB962C8B-B14F-4D97-AF65-F5344CB8AC3E}">
        <p14:creationId xmlns:p14="http://schemas.microsoft.com/office/powerpoint/2010/main" val="39680498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1C242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CD43C-E725-4B1F-9FAA-2FE3BFB3A774}"/>
              </a:ext>
            </a:extLst>
          </p:cNvPr>
          <p:cNvSpPr>
            <a:spLocks noGrp="1"/>
          </p:cNvSpPr>
          <p:nvPr>
            <p:ph type="title"/>
          </p:nvPr>
        </p:nvSpPr>
        <p:spPr>
          <a:xfrm>
            <a:off x="404613" y="422853"/>
            <a:ext cx="3599873" cy="1533380"/>
          </a:xfrm>
        </p:spPr>
        <p:txBody>
          <a:bodyPr>
            <a:normAutofit fontScale="90000"/>
          </a:bodyPr>
          <a:lstStyle/>
          <a:p>
            <a:r>
              <a:rPr lang="fr-FR" sz="5300" b="1" dirty="0">
                <a:solidFill>
                  <a:schemeClr val="bg1">
                    <a:lumMod val="95000"/>
                  </a:schemeClr>
                </a:solidFill>
                <a:latin typeface="Poppins"/>
                <a:ea typeface="+mj-lt"/>
                <a:cs typeface="+mj-lt"/>
              </a:rPr>
              <a:t>Module</a:t>
            </a:r>
            <a:r>
              <a:rPr lang="fr-FR" sz="5300" dirty="0">
                <a:solidFill>
                  <a:schemeClr val="bg1">
                    <a:lumMod val="95000"/>
                  </a:schemeClr>
                </a:solidFill>
                <a:latin typeface="Poppins"/>
                <a:cs typeface="Arial"/>
              </a:rPr>
              <a:t> </a:t>
            </a:r>
            <a:r>
              <a:rPr lang="fr-FR" sz="5300" dirty="0">
                <a:solidFill>
                  <a:schemeClr val="bg1">
                    <a:lumMod val="95000"/>
                  </a:schemeClr>
                </a:solidFill>
                <a:latin typeface="Poppins"/>
                <a:ea typeface="+mj-lt"/>
                <a:cs typeface="Arial"/>
              </a:rPr>
              <a:t>4 </a:t>
            </a:r>
            <a:r>
              <a:rPr lang="fr-FR" sz="5400" b="1" dirty="0">
                <a:solidFill>
                  <a:schemeClr val="bg1">
                    <a:lumMod val="95000"/>
                  </a:schemeClr>
                </a:solidFill>
                <a:latin typeface="Poppins"/>
                <a:ea typeface="+mj-lt"/>
                <a:cs typeface="+mj-lt"/>
              </a:rPr>
              <a:t>: </a:t>
            </a:r>
          </a:p>
        </p:txBody>
      </p:sp>
      <p:graphicFrame>
        <p:nvGraphicFramePr>
          <p:cNvPr id="3" name="Table 3">
            <a:extLst>
              <a:ext uri="{FF2B5EF4-FFF2-40B4-BE49-F238E27FC236}">
                <a16:creationId xmlns:a16="http://schemas.microsoft.com/office/drawing/2014/main" id="{D7E48E75-3CFD-4927-973C-2DFEFC47C312}"/>
              </a:ext>
            </a:extLst>
          </p:cNvPr>
          <p:cNvGraphicFramePr>
            <a:graphicFrameLocks noGrp="1"/>
          </p:cNvGraphicFramePr>
          <p:nvPr>
            <p:extLst>
              <p:ext uri="{D42A27DB-BD31-4B8C-83A1-F6EECF244321}">
                <p14:modId xmlns:p14="http://schemas.microsoft.com/office/powerpoint/2010/main" val="3786887915"/>
              </p:ext>
            </p:extLst>
          </p:nvPr>
        </p:nvGraphicFramePr>
        <p:xfrm>
          <a:off x="1956618" y="3209635"/>
          <a:ext cx="2560731" cy="1384998"/>
        </p:xfrm>
        <a:graphic>
          <a:graphicData uri="http://schemas.openxmlformats.org/drawingml/2006/table">
            <a:tbl>
              <a:tblPr firstRow="1" bandRow="1">
                <a:tableStyleId>{5940675A-B579-460E-94D1-54222C63F5DA}</a:tableStyleId>
              </a:tblPr>
              <a:tblGrid>
                <a:gridCol w="2560731">
                  <a:extLst>
                    <a:ext uri="{9D8B030D-6E8A-4147-A177-3AD203B41FA5}">
                      <a16:colId xmlns:a16="http://schemas.microsoft.com/office/drawing/2014/main" val="1112671431"/>
                    </a:ext>
                  </a:extLst>
                </a:gridCol>
              </a:tblGrid>
              <a:tr h="44738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2000" b="1" kern="1200" dirty="0">
                          <a:solidFill>
                            <a:schemeClr val="tx1"/>
                          </a:solidFill>
                          <a:latin typeface="Poppins light"/>
                          <a:ea typeface="+mn-ea"/>
                          <a:cs typeface="Poppins light"/>
                        </a:rPr>
                        <a:t>Agent de </a:t>
                      </a:r>
                      <a:r>
                        <a:rPr lang="en-GB" sz="2000" b="1" kern="1200" dirty="0" err="1">
                          <a:solidFill>
                            <a:schemeClr val="tx1"/>
                          </a:solidFill>
                          <a:latin typeface="Poppins light"/>
                          <a:ea typeface="+mn-ea"/>
                          <a:cs typeface="Poppins light"/>
                        </a:rPr>
                        <a:t>scolarité</a:t>
                      </a:r>
                      <a:endParaRPr lang="en-GB" sz="2000" b="1" kern="1200" dirty="0">
                        <a:solidFill>
                          <a:schemeClr val="tx1"/>
                        </a:solidFill>
                        <a:latin typeface="Poppins light"/>
                        <a:ea typeface="+mn-ea"/>
                        <a:cs typeface="Poppins light"/>
                      </a:endParaRPr>
                    </a:p>
                  </a:txBody>
                  <a:tcPr>
                    <a:solidFill>
                      <a:schemeClr val="bg1"/>
                    </a:solidFill>
                  </a:tcPr>
                </a:tc>
                <a:extLst>
                  <a:ext uri="{0D108BD9-81ED-4DB2-BD59-A6C34878D82A}">
                    <a16:rowId xmlns:a16="http://schemas.microsoft.com/office/drawing/2014/main" val="2105935063"/>
                  </a:ext>
                </a:extLst>
              </a:tr>
              <a:tr h="937612">
                <a:tc>
                  <a:txBody>
                    <a:bodyPr/>
                    <a:lstStyle/>
                    <a:p>
                      <a:endParaRPr lang="en-GB" dirty="0"/>
                    </a:p>
                  </a:txBody>
                  <a:tcPr>
                    <a:solidFill>
                      <a:schemeClr val="bg1"/>
                    </a:solidFill>
                  </a:tcPr>
                </a:tc>
                <a:extLst>
                  <a:ext uri="{0D108BD9-81ED-4DB2-BD59-A6C34878D82A}">
                    <a16:rowId xmlns:a16="http://schemas.microsoft.com/office/drawing/2014/main" val="1432473354"/>
                  </a:ext>
                </a:extLst>
              </a:tr>
            </a:tbl>
          </a:graphicData>
        </a:graphic>
      </p:graphicFrame>
      <p:cxnSp>
        <p:nvCxnSpPr>
          <p:cNvPr id="5" name="Straight Arrow Connector 4">
            <a:extLst>
              <a:ext uri="{FF2B5EF4-FFF2-40B4-BE49-F238E27FC236}">
                <a16:creationId xmlns:a16="http://schemas.microsoft.com/office/drawing/2014/main" id="{D033F786-4E4C-4CFE-B870-239045BFDD47}"/>
              </a:ext>
            </a:extLst>
          </p:cNvPr>
          <p:cNvCxnSpPr/>
          <p:nvPr/>
        </p:nvCxnSpPr>
        <p:spPr>
          <a:xfrm>
            <a:off x="4472707" y="3918527"/>
            <a:ext cx="773544" cy="11544"/>
          </a:xfrm>
          <a:prstGeom prst="straightConnector1">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graphicFrame>
        <p:nvGraphicFramePr>
          <p:cNvPr id="13" name="Table 3">
            <a:extLst>
              <a:ext uri="{FF2B5EF4-FFF2-40B4-BE49-F238E27FC236}">
                <a16:creationId xmlns:a16="http://schemas.microsoft.com/office/drawing/2014/main" id="{E3612024-9E21-40B7-81E1-FA1B5AE2BC06}"/>
              </a:ext>
            </a:extLst>
          </p:cNvPr>
          <p:cNvGraphicFramePr>
            <a:graphicFrameLocks noGrp="1"/>
          </p:cNvGraphicFramePr>
          <p:nvPr>
            <p:extLst>
              <p:ext uri="{D42A27DB-BD31-4B8C-83A1-F6EECF244321}">
                <p14:modId xmlns:p14="http://schemas.microsoft.com/office/powerpoint/2010/main" val="3073931282"/>
              </p:ext>
            </p:extLst>
          </p:nvPr>
        </p:nvGraphicFramePr>
        <p:xfrm>
          <a:off x="5137724" y="3198090"/>
          <a:ext cx="2208261" cy="1384998"/>
        </p:xfrm>
        <a:graphic>
          <a:graphicData uri="http://schemas.openxmlformats.org/drawingml/2006/table">
            <a:tbl>
              <a:tblPr firstRow="1" bandRow="1">
                <a:tableStyleId>{5940675A-B579-460E-94D1-54222C63F5DA}</a:tableStyleId>
              </a:tblPr>
              <a:tblGrid>
                <a:gridCol w="2208261">
                  <a:extLst>
                    <a:ext uri="{9D8B030D-6E8A-4147-A177-3AD203B41FA5}">
                      <a16:colId xmlns:a16="http://schemas.microsoft.com/office/drawing/2014/main" val="1112671431"/>
                    </a:ext>
                  </a:extLst>
                </a:gridCol>
              </a:tblGrid>
              <a:tr h="447386">
                <a:tc>
                  <a:txBody>
                    <a:bodyPr/>
                    <a:lstStyle/>
                    <a:p>
                      <a:pPr algn="ctr"/>
                      <a:r>
                        <a:rPr lang="en-GB" sz="2000" b="1" kern="1200" dirty="0">
                          <a:solidFill>
                            <a:schemeClr val="tx1"/>
                          </a:solidFill>
                          <a:latin typeface="Poppins light"/>
                          <a:ea typeface="+mn-ea"/>
                          <a:cs typeface="Poppins light"/>
                        </a:rPr>
                        <a:t>Publication</a:t>
                      </a:r>
                    </a:p>
                  </a:txBody>
                  <a:tcPr>
                    <a:solidFill>
                      <a:schemeClr val="bg1"/>
                    </a:solidFill>
                  </a:tcPr>
                </a:tc>
                <a:extLst>
                  <a:ext uri="{0D108BD9-81ED-4DB2-BD59-A6C34878D82A}">
                    <a16:rowId xmlns:a16="http://schemas.microsoft.com/office/drawing/2014/main" val="2105935063"/>
                  </a:ext>
                </a:extLst>
              </a:tr>
              <a:tr h="937612">
                <a:tc>
                  <a:txBody>
                    <a:bodyPr/>
                    <a:lstStyle/>
                    <a:p>
                      <a:endParaRPr lang="en-GB" dirty="0"/>
                    </a:p>
                  </a:txBody>
                  <a:tcPr>
                    <a:solidFill>
                      <a:schemeClr val="bg1"/>
                    </a:solidFill>
                  </a:tcPr>
                </a:tc>
                <a:extLst>
                  <a:ext uri="{0D108BD9-81ED-4DB2-BD59-A6C34878D82A}">
                    <a16:rowId xmlns:a16="http://schemas.microsoft.com/office/drawing/2014/main" val="1432473354"/>
                  </a:ext>
                </a:extLst>
              </a:tr>
            </a:tbl>
          </a:graphicData>
        </a:graphic>
      </p:graphicFrame>
      <p:graphicFrame>
        <p:nvGraphicFramePr>
          <p:cNvPr id="15" name="Table 3">
            <a:extLst>
              <a:ext uri="{FF2B5EF4-FFF2-40B4-BE49-F238E27FC236}">
                <a16:creationId xmlns:a16="http://schemas.microsoft.com/office/drawing/2014/main" id="{6C5AB6CF-808A-4772-89CC-CA84E08C618D}"/>
              </a:ext>
            </a:extLst>
          </p:cNvPr>
          <p:cNvGraphicFramePr>
            <a:graphicFrameLocks noGrp="1"/>
          </p:cNvGraphicFramePr>
          <p:nvPr>
            <p:extLst>
              <p:ext uri="{D42A27DB-BD31-4B8C-83A1-F6EECF244321}">
                <p14:modId xmlns:p14="http://schemas.microsoft.com/office/powerpoint/2010/main" val="1140979109"/>
              </p:ext>
            </p:extLst>
          </p:nvPr>
        </p:nvGraphicFramePr>
        <p:xfrm>
          <a:off x="7872456" y="3195632"/>
          <a:ext cx="2208261" cy="1384998"/>
        </p:xfrm>
        <a:graphic>
          <a:graphicData uri="http://schemas.openxmlformats.org/drawingml/2006/table">
            <a:tbl>
              <a:tblPr firstRow="1" bandRow="1">
                <a:tableStyleId>{5940675A-B579-460E-94D1-54222C63F5DA}</a:tableStyleId>
              </a:tblPr>
              <a:tblGrid>
                <a:gridCol w="2208261">
                  <a:extLst>
                    <a:ext uri="{9D8B030D-6E8A-4147-A177-3AD203B41FA5}">
                      <a16:colId xmlns:a16="http://schemas.microsoft.com/office/drawing/2014/main" val="1112671431"/>
                    </a:ext>
                  </a:extLst>
                </a:gridCol>
              </a:tblGrid>
              <a:tr h="447386">
                <a:tc>
                  <a:txBody>
                    <a:bodyPr/>
                    <a:lstStyle/>
                    <a:p>
                      <a:pPr lvl="0" algn="ctr">
                        <a:buNone/>
                      </a:pPr>
                      <a:r>
                        <a:rPr lang="en-GB" sz="2000" b="1" kern="1200" noProof="0" err="1">
                          <a:solidFill>
                            <a:schemeClr val="tx1"/>
                          </a:solidFill>
                          <a:latin typeface="Poppins light"/>
                          <a:ea typeface="+mn-ea"/>
                          <a:cs typeface="Poppins light"/>
                        </a:rPr>
                        <a:t>Étudiant</a:t>
                      </a:r>
                      <a:endParaRPr lang="en-GB" sz="2000" b="1" kern="1200" err="1">
                        <a:solidFill>
                          <a:schemeClr val="tx1"/>
                        </a:solidFill>
                        <a:latin typeface="Poppins light"/>
                        <a:ea typeface="+mn-ea"/>
                        <a:cs typeface="Poppins light"/>
                      </a:endParaRPr>
                    </a:p>
                  </a:txBody>
                  <a:tcPr>
                    <a:solidFill>
                      <a:schemeClr val="bg1"/>
                    </a:solidFill>
                  </a:tcPr>
                </a:tc>
                <a:extLst>
                  <a:ext uri="{0D108BD9-81ED-4DB2-BD59-A6C34878D82A}">
                    <a16:rowId xmlns:a16="http://schemas.microsoft.com/office/drawing/2014/main" val="2105935063"/>
                  </a:ext>
                </a:extLst>
              </a:tr>
              <a:tr h="937612">
                <a:tc>
                  <a:txBody>
                    <a:bodyPr/>
                    <a:lstStyle/>
                    <a:p>
                      <a:endParaRPr lang="en-GB" dirty="0"/>
                    </a:p>
                  </a:txBody>
                  <a:tcPr>
                    <a:solidFill>
                      <a:schemeClr val="bg1"/>
                    </a:solidFill>
                  </a:tcPr>
                </a:tc>
                <a:extLst>
                  <a:ext uri="{0D108BD9-81ED-4DB2-BD59-A6C34878D82A}">
                    <a16:rowId xmlns:a16="http://schemas.microsoft.com/office/drawing/2014/main" val="1432473354"/>
                  </a:ext>
                </a:extLst>
              </a:tr>
            </a:tbl>
          </a:graphicData>
        </a:graphic>
      </p:graphicFrame>
      <p:cxnSp>
        <p:nvCxnSpPr>
          <p:cNvPr id="17" name="Straight Arrow Connector 16">
            <a:extLst>
              <a:ext uri="{FF2B5EF4-FFF2-40B4-BE49-F238E27FC236}">
                <a16:creationId xmlns:a16="http://schemas.microsoft.com/office/drawing/2014/main" id="{1B43760D-C263-4D69-9133-83E643B615C3}"/>
              </a:ext>
            </a:extLst>
          </p:cNvPr>
          <p:cNvCxnSpPr>
            <a:cxnSpLocks/>
          </p:cNvCxnSpPr>
          <p:nvPr/>
        </p:nvCxnSpPr>
        <p:spPr>
          <a:xfrm>
            <a:off x="7345985" y="3904524"/>
            <a:ext cx="773544" cy="11544"/>
          </a:xfrm>
          <a:prstGeom prst="straightConnector1">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6" name="Title 1">
            <a:extLst>
              <a:ext uri="{FF2B5EF4-FFF2-40B4-BE49-F238E27FC236}">
                <a16:creationId xmlns:a16="http://schemas.microsoft.com/office/drawing/2014/main" id="{1C39C8E0-DBF3-4B87-9D30-C214C6DF798C}"/>
              </a:ext>
            </a:extLst>
          </p:cNvPr>
          <p:cNvSpPr txBox="1">
            <a:spLocks/>
          </p:cNvSpPr>
          <p:nvPr/>
        </p:nvSpPr>
        <p:spPr>
          <a:xfrm>
            <a:off x="3778195" y="771264"/>
            <a:ext cx="8229600" cy="1384998"/>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900" b="1" dirty="0">
                <a:solidFill>
                  <a:schemeClr val="bg1">
                    <a:lumMod val="95000"/>
                  </a:schemeClr>
                </a:solidFill>
                <a:latin typeface="Poppins"/>
                <a:ea typeface="+mj-lt"/>
                <a:cs typeface="+mj-lt"/>
              </a:rPr>
              <a:t>Gestion des publication</a:t>
            </a:r>
          </a:p>
          <a:p>
            <a:r>
              <a:rPr lang="fr-FR" sz="4900" b="1" dirty="0">
                <a:solidFill>
                  <a:schemeClr val="bg1">
                    <a:lumMod val="95000"/>
                  </a:schemeClr>
                </a:solidFill>
                <a:latin typeface="Poppins"/>
                <a:ea typeface="+mj-lt"/>
                <a:cs typeface="+mj-lt"/>
              </a:rPr>
              <a:t>du tableau d'affichage</a:t>
            </a:r>
            <a:endParaRPr lang="en-US" sz="4900" b="1" dirty="0">
              <a:solidFill>
                <a:schemeClr val="bg1">
                  <a:lumMod val="95000"/>
                </a:schemeClr>
              </a:solidFill>
              <a:latin typeface="Poppins"/>
              <a:ea typeface="+mj-lt"/>
              <a:cs typeface="+mj-lt"/>
            </a:endParaRPr>
          </a:p>
        </p:txBody>
      </p:sp>
      <p:sp>
        <p:nvSpPr>
          <p:cNvPr id="4" name="Slide Number Placeholder 3">
            <a:extLst>
              <a:ext uri="{FF2B5EF4-FFF2-40B4-BE49-F238E27FC236}">
                <a16:creationId xmlns:a16="http://schemas.microsoft.com/office/drawing/2014/main" id="{8800E5B0-A234-488C-BFF8-3A50B06D0C43}"/>
              </a:ext>
            </a:extLst>
          </p:cNvPr>
          <p:cNvSpPr>
            <a:spLocks noGrp="1"/>
          </p:cNvSpPr>
          <p:nvPr>
            <p:ph type="sldNum" sz="quarter" idx="12"/>
          </p:nvPr>
        </p:nvSpPr>
        <p:spPr/>
        <p:txBody>
          <a:bodyPr/>
          <a:lstStyle/>
          <a:p>
            <a:fld id="{F157FAB8-E16D-4760-B270-A1781200DD78}" type="slidenum">
              <a:rPr lang="fr-FR" smtClean="0"/>
              <a:t>19</a:t>
            </a:fld>
            <a:endParaRPr lang="en-GB"/>
          </a:p>
        </p:txBody>
      </p:sp>
    </p:spTree>
    <p:extLst>
      <p:ext uri="{BB962C8B-B14F-4D97-AF65-F5344CB8AC3E}">
        <p14:creationId xmlns:p14="http://schemas.microsoft.com/office/powerpoint/2010/main" val="27364131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C2424"/>
        </a:solidFill>
        <a:effectLst/>
      </p:bgPr>
    </p:bg>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58D4842D-D276-4423-9E45-D036E6A07586}"/>
              </a:ext>
            </a:extLst>
          </p:cNvPr>
          <p:cNvSpPr>
            <a:spLocks noGrp="1"/>
          </p:cNvSpPr>
          <p:nvPr>
            <p:ph type="title"/>
          </p:nvPr>
        </p:nvSpPr>
        <p:spPr/>
        <p:txBody>
          <a:bodyPr/>
          <a:lstStyle/>
          <a:p>
            <a:r>
              <a:rPr lang="fr-BE"/>
              <a:t>Plan </a:t>
            </a:r>
            <a:endParaRPr lang="fr-FR"/>
          </a:p>
        </p:txBody>
      </p:sp>
      <p:sp>
        <p:nvSpPr>
          <p:cNvPr id="6" name="TextBox 5">
            <a:extLst>
              <a:ext uri="{FF2B5EF4-FFF2-40B4-BE49-F238E27FC236}">
                <a16:creationId xmlns:a16="http://schemas.microsoft.com/office/drawing/2014/main" id="{B9C1F629-3817-449A-9538-73E2456625FF}"/>
              </a:ext>
            </a:extLst>
          </p:cNvPr>
          <p:cNvSpPr txBox="1"/>
          <p:nvPr/>
        </p:nvSpPr>
        <p:spPr>
          <a:xfrm>
            <a:off x="712470" y="600675"/>
            <a:ext cx="2307471" cy="584775"/>
          </a:xfrm>
          <a:prstGeom prst="rect">
            <a:avLst/>
          </a:prstGeom>
          <a:noFill/>
        </p:spPr>
        <p:txBody>
          <a:bodyPr wrap="square">
            <a:spAutoFit/>
          </a:bodyPr>
          <a:lstStyle/>
          <a:p>
            <a:r>
              <a:rPr lang="fr-FR" sz="3200" b="1" dirty="0">
                <a:solidFill>
                  <a:schemeClr val="bg1"/>
                </a:solidFill>
                <a:latin typeface="Poppins SemiBold" panose="00000700000000000000" pitchFamily="2" charset="0"/>
                <a:cs typeface="Poppins SemiBold" panose="00000700000000000000" pitchFamily="2" charset="0"/>
              </a:rPr>
              <a:t>Le Plan</a:t>
            </a:r>
          </a:p>
        </p:txBody>
      </p:sp>
      <p:cxnSp>
        <p:nvCxnSpPr>
          <p:cNvPr id="12" name="Straight Connector 11">
            <a:extLst>
              <a:ext uri="{FF2B5EF4-FFF2-40B4-BE49-F238E27FC236}">
                <a16:creationId xmlns:a16="http://schemas.microsoft.com/office/drawing/2014/main" id="{73B8E0B7-657B-4FB9-89CA-559C8BD33D58}"/>
              </a:ext>
            </a:extLst>
          </p:cNvPr>
          <p:cNvCxnSpPr>
            <a:cxnSpLocks/>
          </p:cNvCxnSpPr>
          <p:nvPr/>
        </p:nvCxnSpPr>
        <p:spPr>
          <a:xfrm>
            <a:off x="1486108" y="1703175"/>
            <a:ext cx="1411200" cy="0"/>
          </a:xfrm>
          <a:prstGeom prst="line">
            <a:avLst/>
          </a:prstGeom>
          <a:ln w="5715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A78B5E24-27D6-4450-9D5A-2682211A829D}"/>
              </a:ext>
            </a:extLst>
          </p:cNvPr>
          <p:cNvSpPr txBox="1"/>
          <p:nvPr/>
        </p:nvSpPr>
        <p:spPr>
          <a:xfrm>
            <a:off x="1674691" y="1768504"/>
            <a:ext cx="595035" cy="1631216"/>
          </a:xfrm>
          <a:prstGeom prst="rect">
            <a:avLst/>
          </a:prstGeom>
          <a:noFill/>
        </p:spPr>
        <p:txBody>
          <a:bodyPr wrap="none" rtlCol="0">
            <a:spAutoFit/>
          </a:bodyPr>
          <a:lstStyle/>
          <a:p>
            <a:pPr algn="ctr"/>
            <a:r>
              <a:rPr lang="fr-FR" sz="10000" dirty="0">
                <a:solidFill>
                  <a:schemeClr val="bg1"/>
                </a:solidFill>
                <a:latin typeface="Poppins" panose="00000500000000000000" pitchFamily="2" charset="0"/>
                <a:cs typeface="Poppins" panose="00000500000000000000" pitchFamily="2" charset="0"/>
              </a:rPr>
              <a:t>1</a:t>
            </a:r>
          </a:p>
        </p:txBody>
      </p:sp>
      <p:sp>
        <p:nvSpPr>
          <p:cNvPr id="14" name="TextBox 13">
            <a:extLst>
              <a:ext uri="{FF2B5EF4-FFF2-40B4-BE49-F238E27FC236}">
                <a16:creationId xmlns:a16="http://schemas.microsoft.com/office/drawing/2014/main" id="{FF59401B-1F08-4C0C-BD96-DE403AEB87B9}"/>
              </a:ext>
            </a:extLst>
          </p:cNvPr>
          <p:cNvSpPr txBox="1"/>
          <p:nvPr/>
        </p:nvSpPr>
        <p:spPr>
          <a:xfrm>
            <a:off x="1373936" y="3259563"/>
            <a:ext cx="1609725" cy="338554"/>
          </a:xfrm>
          <a:prstGeom prst="rect">
            <a:avLst/>
          </a:prstGeom>
          <a:noFill/>
        </p:spPr>
        <p:txBody>
          <a:bodyPr wrap="square" rtlCol="0">
            <a:spAutoFit/>
          </a:bodyPr>
          <a:lstStyle/>
          <a:p>
            <a:pPr algn="ctr"/>
            <a:r>
              <a:rPr lang="en-GB" sz="1600" b="1">
                <a:solidFill>
                  <a:schemeClr val="bg1"/>
                </a:solidFill>
                <a:latin typeface="Poppins light" panose="00000400000000000000" pitchFamily="2" charset="0"/>
                <a:cs typeface="Poppins light" panose="00000400000000000000" pitchFamily="2" charset="0"/>
              </a:rPr>
              <a:t>Introduction</a:t>
            </a:r>
            <a:endParaRPr lang="fr-FR" sz="1600" b="1">
              <a:solidFill>
                <a:schemeClr val="bg1"/>
              </a:solidFill>
              <a:latin typeface="Poppins light" panose="00000400000000000000" pitchFamily="2" charset="0"/>
              <a:cs typeface="Poppins light" panose="00000400000000000000" pitchFamily="2" charset="0"/>
            </a:endParaRPr>
          </a:p>
        </p:txBody>
      </p:sp>
      <p:cxnSp>
        <p:nvCxnSpPr>
          <p:cNvPr id="15" name="Straight Connector 14">
            <a:extLst>
              <a:ext uri="{FF2B5EF4-FFF2-40B4-BE49-F238E27FC236}">
                <a16:creationId xmlns:a16="http://schemas.microsoft.com/office/drawing/2014/main" id="{FFDECF39-B2B9-40A8-8F3A-06DAE7A615C9}"/>
              </a:ext>
            </a:extLst>
          </p:cNvPr>
          <p:cNvCxnSpPr>
            <a:cxnSpLocks/>
          </p:cNvCxnSpPr>
          <p:nvPr/>
        </p:nvCxnSpPr>
        <p:spPr>
          <a:xfrm>
            <a:off x="1403670" y="3838860"/>
            <a:ext cx="1616271" cy="0"/>
          </a:xfrm>
          <a:prstGeom prst="line">
            <a:avLst/>
          </a:prstGeom>
          <a:ln w="635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2EBD0564-7F20-430E-9892-FEB2FF355466}"/>
              </a:ext>
            </a:extLst>
          </p:cNvPr>
          <p:cNvCxnSpPr>
            <a:cxnSpLocks/>
          </p:cNvCxnSpPr>
          <p:nvPr/>
        </p:nvCxnSpPr>
        <p:spPr>
          <a:xfrm>
            <a:off x="3923479" y="1698931"/>
            <a:ext cx="1411200" cy="0"/>
          </a:xfrm>
          <a:prstGeom prst="line">
            <a:avLst/>
          </a:prstGeom>
          <a:ln w="5715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3BFDAB36-C8D5-4E60-A24E-416A88E4790A}"/>
              </a:ext>
            </a:extLst>
          </p:cNvPr>
          <p:cNvSpPr txBox="1"/>
          <p:nvPr/>
        </p:nvSpPr>
        <p:spPr>
          <a:xfrm>
            <a:off x="4028356" y="1791541"/>
            <a:ext cx="922047" cy="1631216"/>
          </a:xfrm>
          <a:prstGeom prst="rect">
            <a:avLst/>
          </a:prstGeom>
          <a:noFill/>
        </p:spPr>
        <p:txBody>
          <a:bodyPr wrap="none" rtlCol="0">
            <a:spAutoFit/>
          </a:bodyPr>
          <a:lstStyle/>
          <a:p>
            <a:pPr algn="ctr"/>
            <a:r>
              <a:rPr lang="fr-FR" sz="10000" dirty="0">
                <a:solidFill>
                  <a:schemeClr val="bg1"/>
                </a:solidFill>
                <a:latin typeface="Poppins" panose="00000500000000000000" pitchFamily="2" charset="0"/>
                <a:cs typeface="Poppins" panose="00000500000000000000" pitchFamily="2" charset="0"/>
              </a:rPr>
              <a:t>2</a:t>
            </a:r>
          </a:p>
        </p:txBody>
      </p:sp>
      <p:sp>
        <p:nvSpPr>
          <p:cNvPr id="18" name="TextBox 17">
            <a:extLst>
              <a:ext uri="{FF2B5EF4-FFF2-40B4-BE49-F238E27FC236}">
                <a16:creationId xmlns:a16="http://schemas.microsoft.com/office/drawing/2014/main" id="{A52A02FB-9E7D-41CE-BC1E-D6328601C091}"/>
              </a:ext>
            </a:extLst>
          </p:cNvPr>
          <p:cNvSpPr txBox="1"/>
          <p:nvPr/>
        </p:nvSpPr>
        <p:spPr>
          <a:xfrm>
            <a:off x="3652782" y="3243231"/>
            <a:ext cx="1955501" cy="584775"/>
          </a:xfrm>
          <a:prstGeom prst="rect">
            <a:avLst/>
          </a:prstGeom>
          <a:noFill/>
        </p:spPr>
        <p:txBody>
          <a:bodyPr wrap="square" rtlCol="0">
            <a:spAutoFit/>
          </a:bodyPr>
          <a:lstStyle/>
          <a:p>
            <a:pPr lvl="0" algn="ctr"/>
            <a:r>
              <a:rPr lang="fr-FR" sz="1600" b="1">
                <a:solidFill>
                  <a:schemeClr val="bg1"/>
                </a:solidFill>
                <a:latin typeface="Poppins light" panose="00000400000000000000" pitchFamily="2" charset="0"/>
                <a:cs typeface="Poppins light" panose="00000400000000000000" pitchFamily="2" charset="0"/>
              </a:rPr>
              <a:t>Etude &amp; Critique de l’existant</a:t>
            </a:r>
          </a:p>
        </p:txBody>
      </p:sp>
      <p:cxnSp>
        <p:nvCxnSpPr>
          <p:cNvPr id="20" name="Straight Connector 19">
            <a:extLst>
              <a:ext uri="{FF2B5EF4-FFF2-40B4-BE49-F238E27FC236}">
                <a16:creationId xmlns:a16="http://schemas.microsoft.com/office/drawing/2014/main" id="{5AD194F9-6CAB-49BC-B383-042072191B40}"/>
              </a:ext>
            </a:extLst>
          </p:cNvPr>
          <p:cNvCxnSpPr>
            <a:cxnSpLocks/>
          </p:cNvCxnSpPr>
          <p:nvPr/>
        </p:nvCxnSpPr>
        <p:spPr>
          <a:xfrm>
            <a:off x="6458436" y="1698931"/>
            <a:ext cx="1411200" cy="0"/>
          </a:xfrm>
          <a:prstGeom prst="line">
            <a:avLst/>
          </a:prstGeom>
          <a:ln w="5715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8EFA8A1A-BCE9-4FD3-9CD8-97489230FF77}"/>
              </a:ext>
            </a:extLst>
          </p:cNvPr>
          <p:cNvSpPr txBox="1"/>
          <p:nvPr/>
        </p:nvSpPr>
        <p:spPr>
          <a:xfrm>
            <a:off x="6552657" y="1800764"/>
            <a:ext cx="939680" cy="1631216"/>
          </a:xfrm>
          <a:prstGeom prst="rect">
            <a:avLst/>
          </a:prstGeom>
          <a:noFill/>
        </p:spPr>
        <p:txBody>
          <a:bodyPr wrap="none" rtlCol="0">
            <a:spAutoFit/>
          </a:bodyPr>
          <a:lstStyle/>
          <a:p>
            <a:pPr algn="ctr"/>
            <a:r>
              <a:rPr lang="fr-FR" sz="10000" dirty="0">
                <a:solidFill>
                  <a:schemeClr val="bg1"/>
                </a:solidFill>
                <a:latin typeface="Poppins" panose="00000500000000000000" pitchFamily="2" charset="0"/>
                <a:cs typeface="Poppins" panose="00000500000000000000" pitchFamily="2" charset="0"/>
              </a:rPr>
              <a:t>3</a:t>
            </a:r>
          </a:p>
        </p:txBody>
      </p:sp>
      <p:sp>
        <p:nvSpPr>
          <p:cNvPr id="22" name="TextBox 21">
            <a:extLst>
              <a:ext uri="{FF2B5EF4-FFF2-40B4-BE49-F238E27FC236}">
                <a16:creationId xmlns:a16="http://schemas.microsoft.com/office/drawing/2014/main" id="{082EF6CF-1114-4612-B407-F4B912E58BF4}"/>
              </a:ext>
            </a:extLst>
          </p:cNvPr>
          <p:cNvSpPr txBox="1"/>
          <p:nvPr/>
        </p:nvSpPr>
        <p:spPr>
          <a:xfrm>
            <a:off x="6277403" y="3328938"/>
            <a:ext cx="1779535" cy="338554"/>
          </a:xfrm>
          <a:prstGeom prst="rect">
            <a:avLst/>
          </a:prstGeom>
          <a:noFill/>
        </p:spPr>
        <p:txBody>
          <a:bodyPr wrap="square" rtlCol="0">
            <a:spAutoFit/>
          </a:bodyPr>
          <a:lstStyle/>
          <a:p>
            <a:pPr lvl="0" algn="ctr"/>
            <a:r>
              <a:rPr lang="fr-FR" sz="1600" b="1" dirty="0">
                <a:solidFill>
                  <a:schemeClr val="bg1"/>
                </a:solidFill>
                <a:latin typeface="Poppins light" panose="00000400000000000000" pitchFamily="2" charset="0"/>
                <a:cs typeface="Poppins light" panose="00000400000000000000" pitchFamily="2" charset="0"/>
              </a:rPr>
              <a:t>Problématique</a:t>
            </a:r>
            <a:r>
              <a:rPr lang="fr-FR" sz="1600" dirty="0">
                <a:solidFill>
                  <a:schemeClr val="bg1"/>
                </a:solidFill>
                <a:latin typeface="Poppins light" panose="00000400000000000000" pitchFamily="2" charset="0"/>
                <a:cs typeface="Poppins light" panose="00000400000000000000" pitchFamily="2" charset="0"/>
              </a:rPr>
              <a:t> </a:t>
            </a:r>
          </a:p>
        </p:txBody>
      </p:sp>
      <p:cxnSp>
        <p:nvCxnSpPr>
          <p:cNvPr id="24" name="Straight Connector 23">
            <a:extLst>
              <a:ext uri="{FF2B5EF4-FFF2-40B4-BE49-F238E27FC236}">
                <a16:creationId xmlns:a16="http://schemas.microsoft.com/office/drawing/2014/main" id="{54306965-F9ED-4DD6-B4AF-E38578D41B61}"/>
              </a:ext>
            </a:extLst>
          </p:cNvPr>
          <p:cNvCxnSpPr>
            <a:cxnSpLocks/>
          </p:cNvCxnSpPr>
          <p:nvPr/>
        </p:nvCxnSpPr>
        <p:spPr>
          <a:xfrm>
            <a:off x="9040056" y="1708261"/>
            <a:ext cx="1411200" cy="0"/>
          </a:xfrm>
          <a:prstGeom prst="line">
            <a:avLst/>
          </a:prstGeom>
          <a:ln w="5715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FD2E75BC-E416-4049-BAA9-0BF037D320DE}"/>
              </a:ext>
            </a:extLst>
          </p:cNvPr>
          <p:cNvSpPr txBox="1"/>
          <p:nvPr/>
        </p:nvSpPr>
        <p:spPr>
          <a:xfrm>
            <a:off x="9106586" y="1775095"/>
            <a:ext cx="990976" cy="1631216"/>
          </a:xfrm>
          <a:prstGeom prst="rect">
            <a:avLst/>
          </a:prstGeom>
          <a:noFill/>
        </p:spPr>
        <p:txBody>
          <a:bodyPr wrap="none" rtlCol="0">
            <a:spAutoFit/>
          </a:bodyPr>
          <a:lstStyle/>
          <a:p>
            <a:pPr algn="ctr"/>
            <a:r>
              <a:rPr lang="fr-FR" sz="10000">
                <a:solidFill>
                  <a:schemeClr val="bg1"/>
                </a:solidFill>
                <a:latin typeface="Poppins" panose="00000500000000000000" pitchFamily="2" charset="0"/>
                <a:cs typeface="Poppins" panose="00000500000000000000" pitchFamily="2" charset="0"/>
              </a:rPr>
              <a:t>4</a:t>
            </a:r>
          </a:p>
        </p:txBody>
      </p:sp>
      <p:sp>
        <p:nvSpPr>
          <p:cNvPr id="26" name="TextBox 25">
            <a:extLst>
              <a:ext uri="{FF2B5EF4-FFF2-40B4-BE49-F238E27FC236}">
                <a16:creationId xmlns:a16="http://schemas.microsoft.com/office/drawing/2014/main" id="{60965915-A5D5-49BB-9E02-05806957404B}"/>
              </a:ext>
            </a:extLst>
          </p:cNvPr>
          <p:cNvSpPr txBox="1"/>
          <p:nvPr/>
        </p:nvSpPr>
        <p:spPr>
          <a:xfrm>
            <a:off x="8964350" y="3329994"/>
            <a:ext cx="1609725" cy="338554"/>
          </a:xfrm>
          <a:prstGeom prst="rect">
            <a:avLst/>
          </a:prstGeom>
          <a:noFill/>
        </p:spPr>
        <p:txBody>
          <a:bodyPr wrap="square" rtlCol="0">
            <a:spAutoFit/>
          </a:bodyPr>
          <a:lstStyle/>
          <a:p>
            <a:pPr lvl="0" algn="ctr"/>
            <a:r>
              <a:rPr lang="fr-FR" sz="1600" b="1">
                <a:solidFill>
                  <a:schemeClr val="bg1"/>
                </a:solidFill>
                <a:latin typeface="Poppins light" panose="00000400000000000000" pitchFamily="2" charset="0"/>
                <a:cs typeface="Poppins light" panose="00000400000000000000" pitchFamily="2" charset="0"/>
              </a:rPr>
              <a:t>Solution</a:t>
            </a:r>
          </a:p>
        </p:txBody>
      </p:sp>
      <p:cxnSp>
        <p:nvCxnSpPr>
          <p:cNvPr id="28" name="Straight Connector 27">
            <a:extLst>
              <a:ext uri="{FF2B5EF4-FFF2-40B4-BE49-F238E27FC236}">
                <a16:creationId xmlns:a16="http://schemas.microsoft.com/office/drawing/2014/main" id="{4902570E-F154-4809-8328-092E8B26D3DF}"/>
              </a:ext>
            </a:extLst>
          </p:cNvPr>
          <p:cNvCxnSpPr>
            <a:cxnSpLocks/>
          </p:cNvCxnSpPr>
          <p:nvPr/>
        </p:nvCxnSpPr>
        <p:spPr>
          <a:xfrm>
            <a:off x="3906545" y="4070131"/>
            <a:ext cx="1411200" cy="0"/>
          </a:xfrm>
          <a:prstGeom prst="line">
            <a:avLst/>
          </a:prstGeom>
          <a:ln w="5715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D5228DA5-FC29-4D47-9264-C7006045232C}"/>
              </a:ext>
            </a:extLst>
          </p:cNvPr>
          <p:cNvSpPr txBox="1"/>
          <p:nvPr/>
        </p:nvSpPr>
        <p:spPr>
          <a:xfrm>
            <a:off x="3993296" y="4211660"/>
            <a:ext cx="989373" cy="1631216"/>
          </a:xfrm>
          <a:prstGeom prst="rect">
            <a:avLst/>
          </a:prstGeom>
          <a:noFill/>
        </p:spPr>
        <p:txBody>
          <a:bodyPr wrap="none" lIns="91440" tIns="45720" rIns="91440" bIns="45720" rtlCol="0" anchor="t">
            <a:spAutoFit/>
          </a:bodyPr>
          <a:lstStyle/>
          <a:p>
            <a:pPr algn="ctr"/>
            <a:r>
              <a:rPr lang="fr-FR" sz="10000">
                <a:solidFill>
                  <a:schemeClr val="bg1"/>
                </a:solidFill>
                <a:latin typeface="Poppins"/>
                <a:cs typeface="Poppins"/>
              </a:rPr>
              <a:t>6</a:t>
            </a:r>
            <a:endParaRPr lang="fr-FR" sz="10000">
              <a:solidFill>
                <a:schemeClr val="bg1"/>
              </a:solidFill>
              <a:latin typeface="Poppins" panose="00000500000000000000" pitchFamily="2" charset="0"/>
              <a:cs typeface="Poppins" panose="00000500000000000000" pitchFamily="2" charset="0"/>
            </a:endParaRPr>
          </a:p>
        </p:txBody>
      </p:sp>
      <p:sp>
        <p:nvSpPr>
          <p:cNvPr id="30" name="TextBox 29">
            <a:extLst>
              <a:ext uri="{FF2B5EF4-FFF2-40B4-BE49-F238E27FC236}">
                <a16:creationId xmlns:a16="http://schemas.microsoft.com/office/drawing/2014/main" id="{A044B776-8FD9-450A-8C0A-77E382664E00}"/>
              </a:ext>
            </a:extLst>
          </p:cNvPr>
          <p:cNvSpPr txBox="1"/>
          <p:nvPr/>
        </p:nvSpPr>
        <p:spPr>
          <a:xfrm>
            <a:off x="3729664" y="5777916"/>
            <a:ext cx="1779535" cy="338554"/>
          </a:xfrm>
          <a:prstGeom prst="rect">
            <a:avLst/>
          </a:prstGeom>
          <a:noFill/>
        </p:spPr>
        <p:txBody>
          <a:bodyPr wrap="square" lIns="91440" tIns="45720" rIns="91440" bIns="45720" rtlCol="0" anchor="t">
            <a:spAutoFit/>
          </a:bodyPr>
          <a:lstStyle/>
          <a:p>
            <a:pPr lvl="0" algn="ctr"/>
            <a:r>
              <a:rPr lang="fr-FR" sz="1600" b="1">
                <a:solidFill>
                  <a:schemeClr val="bg1"/>
                </a:solidFill>
                <a:latin typeface="Poppins light"/>
                <a:cs typeface="Poppins light"/>
              </a:rPr>
              <a:t>Modules</a:t>
            </a:r>
            <a:endParaRPr lang="en-US"/>
          </a:p>
        </p:txBody>
      </p:sp>
      <p:cxnSp>
        <p:nvCxnSpPr>
          <p:cNvPr id="32" name="Straight Connector 31">
            <a:extLst>
              <a:ext uri="{FF2B5EF4-FFF2-40B4-BE49-F238E27FC236}">
                <a16:creationId xmlns:a16="http://schemas.microsoft.com/office/drawing/2014/main" id="{8CA4FCF4-B22D-4B41-BA7A-907CFF3FA132}"/>
              </a:ext>
            </a:extLst>
          </p:cNvPr>
          <p:cNvCxnSpPr>
            <a:cxnSpLocks/>
          </p:cNvCxnSpPr>
          <p:nvPr/>
        </p:nvCxnSpPr>
        <p:spPr>
          <a:xfrm>
            <a:off x="1477745" y="4071107"/>
            <a:ext cx="1411200" cy="0"/>
          </a:xfrm>
          <a:prstGeom prst="line">
            <a:avLst/>
          </a:prstGeom>
          <a:ln w="5715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391C1BC9-3BBF-42BE-98A8-407E7372BB4E}"/>
              </a:ext>
            </a:extLst>
          </p:cNvPr>
          <p:cNvSpPr txBox="1"/>
          <p:nvPr/>
        </p:nvSpPr>
        <p:spPr>
          <a:xfrm>
            <a:off x="1605470" y="4212636"/>
            <a:ext cx="869148" cy="1569660"/>
          </a:xfrm>
          <a:prstGeom prst="rect">
            <a:avLst/>
          </a:prstGeom>
          <a:noFill/>
        </p:spPr>
        <p:txBody>
          <a:bodyPr wrap="none" lIns="91440" tIns="45720" rIns="91440" bIns="45720" rtlCol="0" anchor="t">
            <a:spAutoFit/>
          </a:bodyPr>
          <a:lstStyle/>
          <a:p>
            <a:pPr algn="ctr"/>
            <a:r>
              <a:rPr lang="fr-FR" sz="9600">
                <a:solidFill>
                  <a:schemeClr val="bg1"/>
                </a:solidFill>
                <a:ea typeface="+mn-lt"/>
                <a:cs typeface="+mn-lt"/>
              </a:rPr>
              <a:t>5</a:t>
            </a:r>
            <a:endParaRPr lang="en-US"/>
          </a:p>
        </p:txBody>
      </p:sp>
      <p:sp>
        <p:nvSpPr>
          <p:cNvPr id="35" name="TextBox 34">
            <a:extLst>
              <a:ext uri="{FF2B5EF4-FFF2-40B4-BE49-F238E27FC236}">
                <a16:creationId xmlns:a16="http://schemas.microsoft.com/office/drawing/2014/main" id="{0A898680-DAAC-4BFD-A9A9-CE8F14A83A06}"/>
              </a:ext>
            </a:extLst>
          </p:cNvPr>
          <p:cNvSpPr txBox="1"/>
          <p:nvPr/>
        </p:nvSpPr>
        <p:spPr>
          <a:xfrm>
            <a:off x="1232817" y="5654723"/>
            <a:ext cx="1959171" cy="830997"/>
          </a:xfrm>
          <a:prstGeom prst="rect">
            <a:avLst/>
          </a:prstGeom>
          <a:noFill/>
        </p:spPr>
        <p:txBody>
          <a:bodyPr wrap="square" lIns="91440" tIns="45720" rIns="91440" bIns="45720" rtlCol="0" anchor="t">
            <a:spAutoFit/>
          </a:bodyPr>
          <a:lstStyle/>
          <a:p>
            <a:pPr algn="ctr"/>
            <a:r>
              <a:rPr lang="fr-FR" sz="1600" b="1" dirty="0">
                <a:solidFill>
                  <a:schemeClr val="bg1"/>
                </a:solidFill>
                <a:ea typeface="+mn-lt"/>
                <a:cs typeface="+mn-lt"/>
              </a:rPr>
              <a:t>Spécifications</a:t>
            </a:r>
            <a:endParaRPr lang="fr-FR" sz="1600" dirty="0">
              <a:solidFill>
                <a:schemeClr val="bg1"/>
              </a:solidFill>
              <a:ea typeface="+mn-lt"/>
              <a:cs typeface="+mn-lt"/>
            </a:endParaRPr>
          </a:p>
          <a:p>
            <a:pPr algn="ctr"/>
            <a:r>
              <a:rPr lang="fr-FR" sz="1600" b="1" dirty="0">
                <a:solidFill>
                  <a:schemeClr val="bg1"/>
                </a:solidFill>
                <a:ea typeface="+mn-lt"/>
                <a:cs typeface="+mn-lt"/>
              </a:rPr>
              <a:t>des besoins</a:t>
            </a:r>
            <a:endParaRPr lang="fr-FR" sz="1600" dirty="0">
              <a:solidFill>
                <a:schemeClr val="bg1"/>
              </a:solidFill>
              <a:ea typeface="+mn-lt"/>
              <a:cs typeface="+mn-lt"/>
            </a:endParaRPr>
          </a:p>
          <a:p>
            <a:pPr lvl="0" algn="ctr"/>
            <a:endParaRPr lang="fr-FR" sz="1600" b="1" dirty="0">
              <a:solidFill>
                <a:schemeClr val="bg1"/>
              </a:solidFill>
              <a:latin typeface="Poppins light" panose="00000400000000000000" pitchFamily="2" charset="0"/>
              <a:cs typeface="Poppins light" panose="00000400000000000000" pitchFamily="2" charset="0"/>
            </a:endParaRPr>
          </a:p>
        </p:txBody>
      </p:sp>
      <p:cxnSp>
        <p:nvCxnSpPr>
          <p:cNvPr id="36" name="Straight Connector 35">
            <a:extLst>
              <a:ext uri="{FF2B5EF4-FFF2-40B4-BE49-F238E27FC236}">
                <a16:creationId xmlns:a16="http://schemas.microsoft.com/office/drawing/2014/main" id="{B68869AD-A877-49D7-944D-D3D1E0A3E863}"/>
              </a:ext>
            </a:extLst>
          </p:cNvPr>
          <p:cNvCxnSpPr>
            <a:cxnSpLocks/>
          </p:cNvCxnSpPr>
          <p:nvPr/>
        </p:nvCxnSpPr>
        <p:spPr>
          <a:xfrm>
            <a:off x="6458436" y="4068456"/>
            <a:ext cx="1411200" cy="0"/>
          </a:xfrm>
          <a:prstGeom prst="line">
            <a:avLst/>
          </a:prstGeom>
          <a:ln w="5715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19ADA0B6-0C5B-4C8C-AEAB-D5B7B449AAB1}"/>
              </a:ext>
            </a:extLst>
          </p:cNvPr>
          <p:cNvSpPr txBox="1"/>
          <p:nvPr/>
        </p:nvSpPr>
        <p:spPr>
          <a:xfrm>
            <a:off x="6612840" y="4258167"/>
            <a:ext cx="885178" cy="1631216"/>
          </a:xfrm>
          <a:prstGeom prst="rect">
            <a:avLst/>
          </a:prstGeom>
          <a:noFill/>
        </p:spPr>
        <p:txBody>
          <a:bodyPr wrap="none" rtlCol="0">
            <a:spAutoFit/>
          </a:bodyPr>
          <a:lstStyle/>
          <a:p>
            <a:pPr algn="ctr"/>
            <a:r>
              <a:rPr lang="fr-FR" sz="10000">
                <a:solidFill>
                  <a:schemeClr val="bg1"/>
                </a:solidFill>
                <a:latin typeface="Poppins" panose="00000500000000000000" pitchFamily="2" charset="0"/>
                <a:cs typeface="Poppins" panose="00000500000000000000" pitchFamily="2" charset="0"/>
              </a:rPr>
              <a:t>7</a:t>
            </a:r>
          </a:p>
        </p:txBody>
      </p:sp>
      <p:sp>
        <p:nvSpPr>
          <p:cNvPr id="38" name="TextBox 37">
            <a:extLst>
              <a:ext uri="{FF2B5EF4-FFF2-40B4-BE49-F238E27FC236}">
                <a16:creationId xmlns:a16="http://schemas.microsoft.com/office/drawing/2014/main" id="{52FF47BB-A6F6-41F9-BC7F-0344689539C4}"/>
              </a:ext>
            </a:extLst>
          </p:cNvPr>
          <p:cNvSpPr txBox="1"/>
          <p:nvPr/>
        </p:nvSpPr>
        <p:spPr>
          <a:xfrm>
            <a:off x="6352166" y="5799906"/>
            <a:ext cx="1609725" cy="338554"/>
          </a:xfrm>
          <a:prstGeom prst="rect">
            <a:avLst/>
          </a:prstGeom>
          <a:noFill/>
        </p:spPr>
        <p:txBody>
          <a:bodyPr wrap="square" rtlCol="0">
            <a:spAutoFit/>
          </a:bodyPr>
          <a:lstStyle/>
          <a:p>
            <a:pPr algn="ctr"/>
            <a:r>
              <a:rPr lang="en-GB" sz="1600" b="1">
                <a:solidFill>
                  <a:schemeClr val="bg1"/>
                </a:solidFill>
                <a:latin typeface="Poppins light" panose="00000400000000000000" pitchFamily="2" charset="0"/>
                <a:cs typeface="Poppins light" panose="00000400000000000000" pitchFamily="2" charset="0"/>
              </a:rPr>
              <a:t>Maquettes</a:t>
            </a:r>
            <a:endParaRPr lang="fr-FR" sz="1600" b="1">
              <a:solidFill>
                <a:schemeClr val="bg1"/>
              </a:solidFill>
              <a:latin typeface="Poppins light" panose="00000400000000000000" pitchFamily="2" charset="0"/>
              <a:cs typeface="Poppins light" panose="00000400000000000000" pitchFamily="2" charset="0"/>
            </a:endParaRPr>
          </a:p>
        </p:txBody>
      </p:sp>
      <p:cxnSp>
        <p:nvCxnSpPr>
          <p:cNvPr id="40" name="Straight Connector 39">
            <a:extLst>
              <a:ext uri="{FF2B5EF4-FFF2-40B4-BE49-F238E27FC236}">
                <a16:creationId xmlns:a16="http://schemas.microsoft.com/office/drawing/2014/main" id="{09C88A35-403C-4620-8607-34217C3B984B}"/>
              </a:ext>
            </a:extLst>
          </p:cNvPr>
          <p:cNvCxnSpPr>
            <a:cxnSpLocks/>
          </p:cNvCxnSpPr>
          <p:nvPr/>
        </p:nvCxnSpPr>
        <p:spPr>
          <a:xfrm>
            <a:off x="9064235" y="4068456"/>
            <a:ext cx="1411200" cy="0"/>
          </a:xfrm>
          <a:prstGeom prst="line">
            <a:avLst/>
          </a:prstGeom>
          <a:ln w="5715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DED2ADFB-4D51-4D0D-A314-0DEAFE368AB6}"/>
              </a:ext>
            </a:extLst>
          </p:cNvPr>
          <p:cNvSpPr txBox="1"/>
          <p:nvPr/>
        </p:nvSpPr>
        <p:spPr>
          <a:xfrm>
            <a:off x="9187998" y="4264667"/>
            <a:ext cx="994182" cy="1631216"/>
          </a:xfrm>
          <a:prstGeom prst="rect">
            <a:avLst/>
          </a:prstGeom>
          <a:noFill/>
        </p:spPr>
        <p:txBody>
          <a:bodyPr wrap="none" rtlCol="0">
            <a:spAutoFit/>
          </a:bodyPr>
          <a:lstStyle/>
          <a:p>
            <a:pPr algn="ctr"/>
            <a:r>
              <a:rPr lang="fr-FR" sz="10000">
                <a:solidFill>
                  <a:schemeClr val="bg1"/>
                </a:solidFill>
                <a:latin typeface="Poppins" panose="00000500000000000000" pitchFamily="2" charset="0"/>
                <a:cs typeface="Poppins" panose="00000500000000000000" pitchFamily="2" charset="0"/>
              </a:rPr>
              <a:t>8</a:t>
            </a:r>
          </a:p>
        </p:txBody>
      </p:sp>
      <p:sp>
        <p:nvSpPr>
          <p:cNvPr id="42" name="TextBox 41">
            <a:extLst>
              <a:ext uri="{FF2B5EF4-FFF2-40B4-BE49-F238E27FC236}">
                <a16:creationId xmlns:a16="http://schemas.microsoft.com/office/drawing/2014/main" id="{29D1D5DA-EECA-45A2-831C-E12B089DBBBE}"/>
              </a:ext>
            </a:extLst>
          </p:cNvPr>
          <p:cNvSpPr txBox="1"/>
          <p:nvPr/>
        </p:nvSpPr>
        <p:spPr>
          <a:xfrm>
            <a:off x="8608820" y="5803306"/>
            <a:ext cx="2381137" cy="338554"/>
          </a:xfrm>
          <a:prstGeom prst="rect">
            <a:avLst/>
          </a:prstGeom>
          <a:noFill/>
        </p:spPr>
        <p:txBody>
          <a:bodyPr wrap="square" lIns="91440" tIns="45720" rIns="91440" bIns="45720" rtlCol="0" anchor="t">
            <a:spAutoFit/>
          </a:bodyPr>
          <a:lstStyle/>
          <a:p>
            <a:pPr algn="ctr"/>
            <a:r>
              <a:rPr lang="fr-FR" sz="1600" b="1">
                <a:solidFill>
                  <a:schemeClr val="bg1"/>
                </a:solidFill>
                <a:latin typeface="Poppins light"/>
                <a:cs typeface="Poppins light"/>
              </a:rPr>
              <a:t>Stratégie </a:t>
            </a:r>
            <a:r>
              <a:rPr lang="en-GB" sz="1600" b="1">
                <a:solidFill>
                  <a:schemeClr val="bg1"/>
                </a:solidFill>
                <a:latin typeface="Poppins light"/>
                <a:cs typeface="Poppins light"/>
              </a:rPr>
              <a:t>marketing</a:t>
            </a:r>
            <a:endParaRPr lang="fr-FR" sz="1600" b="1">
              <a:solidFill>
                <a:schemeClr val="bg1"/>
              </a:solidFill>
              <a:latin typeface="Poppins light"/>
              <a:cs typeface="Poppins light"/>
            </a:endParaRPr>
          </a:p>
        </p:txBody>
      </p:sp>
      <p:cxnSp>
        <p:nvCxnSpPr>
          <p:cNvPr id="49" name="Straight Connector 48">
            <a:extLst>
              <a:ext uri="{FF2B5EF4-FFF2-40B4-BE49-F238E27FC236}">
                <a16:creationId xmlns:a16="http://schemas.microsoft.com/office/drawing/2014/main" id="{FCCD49AA-BD7B-4D2E-81F8-CBD3581F71A0}"/>
              </a:ext>
            </a:extLst>
          </p:cNvPr>
          <p:cNvCxnSpPr>
            <a:cxnSpLocks/>
          </p:cNvCxnSpPr>
          <p:nvPr/>
        </p:nvCxnSpPr>
        <p:spPr>
          <a:xfrm>
            <a:off x="3831149" y="3837884"/>
            <a:ext cx="1616271" cy="0"/>
          </a:xfrm>
          <a:prstGeom prst="line">
            <a:avLst/>
          </a:prstGeom>
          <a:ln w="635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D1683918-8D67-4A2C-98A0-E42007E49A56}"/>
              </a:ext>
            </a:extLst>
          </p:cNvPr>
          <p:cNvCxnSpPr>
            <a:cxnSpLocks/>
          </p:cNvCxnSpPr>
          <p:nvPr/>
        </p:nvCxnSpPr>
        <p:spPr>
          <a:xfrm>
            <a:off x="6364993" y="3857699"/>
            <a:ext cx="1616271" cy="0"/>
          </a:xfrm>
          <a:prstGeom prst="line">
            <a:avLst/>
          </a:prstGeom>
          <a:ln w="635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FE8F7435-0FED-4487-86CD-94C1BFA5EA74}"/>
              </a:ext>
            </a:extLst>
          </p:cNvPr>
          <p:cNvCxnSpPr>
            <a:cxnSpLocks/>
          </p:cNvCxnSpPr>
          <p:nvPr/>
        </p:nvCxnSpPr>
        <p:spPr>
          <a:xfrm>
            <a:off x="8982435" y="3867029"/>
            <a:ext cx="1616271" cy="0"/>
          </a:xfrm>
          <a:prstGeom prst="line">
            <a:avLst/>
          </a:prstGeom>
          <a:ln w="635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32DE59C1-D5B5-4839-B6B3-7E9C9EEEBF6E}"/>
              </a:ext>
            </a:extLst>
          </p:cNvPr>
          <p:cNvCxnSpPr>
            <a:cxnSpLocks/>
          </p:cNvCxnSpPr>
          <p:nvPr/>
        </p:nvCxnSpPr>
        <p:spPr>
          <a:xfrm>
            <a:off x="3833051" y="6226899"/>
            <a:ext cx="1616271" cy="0"/>
          </a:xfrm>
          <a:prstGeom prst="line">
            <a:avLst/>
          </a:prstGeom>
          <a:ln w="635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3226FA5E-9DD6-4CDA-AEE2-184BDBC09F2B}"/>
              </a:ext>
            </a:extLst>
          </p:cNvPr>
          <p:cNvCxnSpPr>
            <a:cxnSpLocks/>
          </p:cNvCxnSpPr>
          <p:nvPr/>
        </p:nvCxnSpPr>
        <p:spPr>
          <a:xfrm>
            <a:off x="1412009" y="6229875"/>
            <a:ext cx="1616271" cy="0"/>
          </a:xfrm>
          <a:prstGeom prst="line">
            <a:avLst/>
          </a:prstGeom>
          <a:ln w="635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A2744F8C-91F9-44C8-A72A-36F31731D233}"/>
              </a:ext>
            </a:extLst>
          </p:cNvPr>
          <p:cNvCxnSpPr>
            <a:cxnSpLocks/>
          </p:cNvCxnSpPr>
          <p:nvPr/>
        </p:nvCxnSpPr>
        <p:spPr>
          <a:xfrm>
            <a:off x="8983190" y="6228380"/>
            <a:ext cx="1616271" cy="0"/>
          </a:xfrm>
          <a:prstGeom prst="line">
            <a:avLst/>
          </a:prstGeom>
          <a:ln w="635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EF286C57-C41E-427D-AC85-4AE02B183C02}"/>
              </a:ext>
            </a:extLst>
          </p:cNvPr>
          <p:cNvCxnSpPr>
            <a:cxnSpLocks/>
          </p:cNvCxnSpPr>
          <p:nvPr/>
        </p:nvCxnSpPr>
        <p:spPr>
          <a:xfrm>
            <a:off x="6395058" y="6228380"/>
            <a:ext cx="1616271" cy="0"/>
          </a:xfrm>
          <a:prstGeom prst="line">
            <a:avLst/>
          </a:prstGeom>
          <a:ln w="635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339D69C7-B409-4020-A5C3-4E4DD225F0C8}"/>
              </a:ext>
            </a:extLst>
          </p:cNvPr>
          <p:cNvSpPr>
            <a:spLocks noGrp="1"/>
          </p:cNvSpPr>
          <p:nvPr>
            <p:ph type="sldNum" idx="12"/>
          </p:nvPr>
        </p:nvSpPr>
        <p:spPr/>
        <p:txBody>
          <a:bodyPr/>
          <a:lstStyle/>
          <a:p>
            <a:fld id="{00000000-1234-1234-1234-123412341234}" type="slidenum">
              <a:rPr lang="fr-FR"/>
              <a:pPr marL="0" lvl="0" indent="0" algn="r" rtl="0">
                <a:spcBef>
                  <a:spcPts val="0"/>
                </a:spcBef>
                <a:spcAft>
                  <a:spcPts val="0"/>
                </a:spcAft>
                <a:buNone/>
              </a:pPr>
              <a:t>2</a:t>
            </a:fld>
            <a:endParaRPr lang="en-GB"/>
          </a:p>
        </p:txBody>
      </p:sp>
    </p:spTree>
    <p:extLst>
      <p:ext uri="{BB962C8B-B14F-4D97-AF65-F5344CB8AC3E}">
        <p14:creationId xmlns:p14="http://schemas.microsoft.com/office/powerpoint/2010/main" val="826983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1000"/>
                                        <p:tgtEl>
                                          <p:spTgt spid="13"/>
                                        </p:tgtEl>
                                      </p:cBhvr>
                                    </p:animEffect>
                                    <p:anim calcmode="lin" valueType="num">
                                      <p:cBhvr>
                                        <p:cTn id="13" dur="1000" fill="hold"/>
                                        <p:tgtEl>
                                          <p:spTgt spid="13"/>
                                        </p:tgtEl>
                                        <p:attrNameLst>
                                          <p:attrName>ppt_x</p:attrName>
                                        </p:attrNameLst>
                                      </p:cBhvr>
                                      <p:tavLst>
                                        <p:tav tm="0">
                                          <p:val>
                                            <p:strVal val="#ppt_x"/>
                                          </p:val>
                                        </p:tav>
                                        <p:tav tm="100000">
                                          <p:val>
                                            <p:strVal val="#ppt_x"/>
                                          </p:val>
                                        </p:tav>
                                      </p:tavLst>
                                    </p:anim>
                                    <p:anim calcmode="lin" valueType="num">
                                      <p:cBhvr>
                                        <p:cTn id="14" dur="1000" fill="hold"/>
                                        <p:tgtEl>
                                          <p:spTgt spid="13"/>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1000"/>
                                        <p:tgtEl>
                                          <p:spTgt spid="14"/>
                                        </p:tgtEl>
                                      </p:cBhvr>
                                    </p:animEffect>
                                    <p:anim calcmode="lin" valueType="num">
                                      <p:cBhvr>
                                        <p:cTn id="18" dur="1000" fill="hold"/>
                                        <p:tgtEl>
                                          <p:spTgt spid="14"/>
                                        </p:tgtEl>
                                        <p:attrNameLst>
                                          <p:attrName>ppt_x</p:attrName>
                                        </p:attrNameLst>
                                      </p:cBhvr>
                                      <p:tavLst>
                                        <p:tav tm="0">
                                          <p:val>
                                            <p:strVal val="#ppt_x"/>
                                          </p:val>
                                        </p:tav>
                                        <p:tav tm="100000">
                                          <p:val>
                                            <p:strVal val="#ppt_x"/>
                                          </p:val>
                                        </p:tav>
                                      </p:tavLst>
                                    </p:anim>
                                    <p:anim calcmode="lin" valueType="num">
                                      <p:cBhvr>
                                        <p:cTn id="19" dur="1000" fill="hold"/>
                                        <p:tgtEl>
                                          <p:spTgt spid="14"/>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1000"/>
                                        <p:tgtEl>
                                          <p:spTgt spid="15"/>
                                        </p:tgtEl>
                                      </p:cBhvr>
                                    </p:animEffect>
                                    <p:anim calcmode="lin" valueType="num">
                                      <p:cBhvr>
                                        <p:cTn id="23" dur="1000" fill="hold"/>
                                        <p:tgtEl>
                                          <p:spTgt spid="15"/>
                                        </p:tgtEl>
                                        <p:attrNameLst>
                                          <p:attrName>ppt_x</p:attrName>
                                        </p:attrNameLst>
                                      </p:cBhvr>
                                      <p:tavLst>
                                        <p:tav tm="0">
                                          <p:val>
                                            <p:strVal val="#ppt_x"/>
                                          </p:val>
                                        </p:tav>
                                        <p:tav tm="100000">
                                          <p:val>
                                            <p:strVal val="#ppt_x"/>
                                          </p:val>
                                        </p:tav>
                                      </p:tavLst>
                                    </p:anim>
                                    <p:anim calcmode="lin" valueType="num">
                                      <p:cBhvr>
                                        <p:cTn id="24"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nodeType="click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1000"/>
                                        <p:tgtEl>
                                          <p:spTgt spid="16"/>
                                        </p:tgtEl>
                                      </p:cBhvr>
                                    </p:animEffect>
                                    <p:anim calcmode="lin" valueType="num">
                                      <p:cBhvr>
                                        <p:cTn id="30" dur="1000" fill="hold"/>
                                        <p:tgtEl>
                                          <p:spTgt spid="16"/>
                                        </p:tgtEl>
                                        <p:attrNameLst>
                                          <p:attrName>ppt_x</p:attrName>
                                        </p:attrNameLst>
                                      </p:cBhvr>
                                      <p:tavLst>
                                        <p:tav tm="0">
                                          <p:val>
                                            <p:strVal val="#ppt_x"/>
                                          </p:val>
                                        </p:tav>
                                        <p:tav tm="100000">
                                          <p:val>
                                            <p:strVal val="#ppt_x"/>
                                          </p:val>
                                        </p:tav>
                                      </p:tavLst>
                                    </p:anim>
                                    <p:anim calcmode="lin" valueType="num">
                                      <p:cBhvr>
                                        <p:cTn id="31" dur="1000" fill="hold"/>
                                        <p:tgtEl>
                                          <p:spTgt spid="16"/>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17"/>
                                        </p:tgtEl>
                                        <p:attrNameLst>
                                          <p:attrName>style.visibility</p:attrName>
                                        </p:attrNameLst>
                                      </p:cBhvr>
                                      <p:to>
                                        <p:strVal val="visible"/>
                                      </p:to>
                                    </p:set>
                                    <p:animEffect transition="in" filter="fade">
                                      <p:cBhvr>
                                        <p:cTn id="34" dur="1000"/>
                                        <p:tgtEl>
                                          <p:spTgt spid="17"/>
                                        </p:tgtEl>
                                      </p:cBhvr>
                                    </p:animEffect>
                                    <p:anim calcmode="lin" valueType="num">
                                      <p:cBhvr>
                                        <p:cTn id="35" dur="1000" fill="hold"/>
                                        <p:tgtEl>
                                          <p:spTgt spid="17"/>
                                        </p:tgtEl>
                                        <p:attrNameLst>
                                          <p:attrName>ppt_x</p:attrName>
                                        </p:attrNameLst>
                                      </p:cBhvr>
                                      <p:tavLst>
                                        <p:tav tm="0">
                                          <p:val>
                                            <p:strVal val="#ppt_x"/>
                                          </p:val>
                                        </p:tav>
                                        <p:tav tm="100000">
                                          <p:val>
                                            <p:strVal val="#ppt_x"/>
                                          </p:val>
                                        </p:tav>
                                      </p:tavLst>
                                    </p:anim>
                                    <p:anim calcmode="lin" valueType="num">
                                      <p:cBhvr>
                                        <p:cTn id="36" dur="1000" fill="hold"/>
                                        <p:tgtEl>
                                          <p:spTgt spid="17"/>
                                        </p:tgtEl>
                                        <p:attrNameLst>
                                          <p:attrName>ppt_y</p:attrName>
                                        </p:attrNameLst>
                                      </p:cBhvr>
                                      <p:tavLst>
                                        <p:tav tm="0">
                                          <p:val>
                                            <p:strVal val="#ppt_y+.1"/>
                                          </p:val>
                                        </p:tav>
                                        <p:tav tm="100000">
                                          <p:val>
                                            <p:strVal val="#ppt_y"/>
                                          </p:val>
                                        </p:tav>
                                      </p:tavLst>
                                    </p:anim>
                                  </p:childTnLst>
                                </p:cTn>
                              </p:par>
                              <p:par>
                                <p:cTn id="37" presetID="42" presetClass="entr" presetSubtype="0" fill="hold" nodeType="withEffect">
                                  <p:stCondLst>
                                    <p:cond delay="0"/>
                                  </p:stCondLst>
                                  <p:childTnLst>
                                    <p:set>
                                      <p:cBhvr>
                                        <p:cTn id="38" dur="1" fill="hold">
                                          <p:stCondLst>
                                            <p:cond delay="0"/>
                                          </p:stCondLst>
                                        </p:cTn>
                                        <p:tgtEl>
                                          <p:spTgt spid="49"/>
                                        </p:tgtEl>
                                        <p:attrNameLst>
                                          <p:attrName>style.visibility</p:attrName>
                                        </p:attrNameLst>
                                      </p:cBhvr>
                                      <p:to>
                                        <p:strVal val="visible"/>
                                      </p:to>
                                    </p:set>
                                    <p:animEffect transition="in" filter="fade">
                                      <p:cBhvr>
                                        <p:cTn id="39" dur="1000"/>
                                        <p:tgtEl>
                                          <p:spTgt spid="49"/>
                                        </p:tgtEl>
                                      </p:cBhvr>
                                    </p:animEffect>
                                    <p:anim calcmode="lin" valueType="num">
                                      <p:cBhvr>
                                        <p:cTn id="40" dur="1000" fill="hold"/>
                                        <p:tgtEl>
                                          <p:spTgt spid="49"/>
                                        </p:tgtEl>
                                        <p:attrNameLst>
                                          <p:attrName>ppt_x</p:attrName>
                                        </p:attrNameLst>
                                      </p:cBhvr>
                                      <p:tavLst>
                                        <p:tav tm="0">
                                          <p:val>
                                            <p:strVal val="#ppt_x"/>
                                          </p:val>
                                        </p:tav>
                                        <p:tav tm="100000">
                                          <p:val>
                                            <p:strVal val="#ppt_x"/>
                                          </p:val>
                                        </p:tav>
                                      </p:tavLst>
                                    </p:anim>
                                    <p:anim calcmode="lin" valueType="num">
                                      <p:cBhvr>
                                        <p:cTn id="41" dur="1000" fill="hold"/>
                                        <p:tgtEl>
                                          <p:spTgt spid="49"/>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18"/>
                                        </p:tgtEl>
                                        <p:attrNameLst>
                                          <p:attrName>style.visibility</p:attrName>
                                        </p:attrNameLst>
                                      </p:cBhvr>
                                      <p:to>
                                        <p:strVal val="visible"/>
                                      </p:to>
                                    </p:set>
                                    <p:animEffect transition="in" filter="fade">
                                      <p:cBhvr>
                                        <p:cTn id="44" dur="1000"/>
                                        <p:tgtEl>
                                          <p:spTgt spid="18"/>
                                        </p:tgtEl>
                                      </p:cBhvr>
                                    </p:animEffect>
                                    <p:anim calcmode="lin" valueType="num">
                                      <p:cBhvr>
                                        <p:cTn id="45" dur="1000" fill="hold"/>
                                        <p:tgtEl>
                                          <p:spTgt spid="18"/>
                                        </p:tgtEl>
                                        <p:attrNameLst>
                                          <p:attrName>ppt_x</p:attrName>
                                        </p:attrNameLst>
                                      </p:cBhvr>
                                      <p:tavLst>
                                        <p:tav tm="0">
                                          <p:val>
                                            <p:strVal val="#ppt_x"/>
                                          </p:val>
                                        </p:tav>
                                        <p:tav tm="100000">
                                          <p:val>
                                            <p:strVal val="#ppt_x"/>
                                          </p:val>
                                        </p:tav>
                                      </p:tavLst>
                                    </p:anim>
                                    <p:anim calcmode="lin" valueType="num">
                                      <p:cBhvr>
                                        <p:cTn id="46"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42" presetClass="entr" presetSubtype="0" fill="hold" grpId="0" nodeType="clickEffect">
                                  <p:stCondLst>
                                    <p:cond delay="0"/>
                                  </p:stCondLst>
                                  <p:childTnLst>
                                    <p:set>
                                      <p:cBhvr>
                                        <p:cTn id="50" dur="1" fill="hold">
                                          <p:stCondLst>
                                            <p:cond delay="0"/>
                                          </p:stCondLst>
                                        </p:cTn>
                                        <p:tgtEl>
                                          <p:spTgt spid="22"/>
                                        </p:tgtEl>
                                        <p:attrNameLst>
                                          <p:attrName>style.visibility</p:attrName>
                                        </p:attrNameLst>
                                      </p:cBhvr>
                                      <p:to>
                                        <p:strVal val="visible"/>
                                      </p:to>
                                    </p:set>
                                    <p:animEffect transition="in" filter="fade">
                                      <p:cBhvr>
                                        <p:cTn id="51" dur="1000"/>
                                        <p:tgtEl>
                                          <p:spTgt spid="22"/>
                                        </p:tgtEl>
                                      </p:cBhvr>
                                    </p:animEffect>
                                    <p:anim calcmode="lin" valueType="num">
                                      <p:cBhvr>
                                        <p:cTn id="52" dur="1000" fill="hold"/>
                                        <p:tgtEl>
                                          <p:spTgt spid="22"/>
                                        </p:tgtEl>
                                        <p:attrNameLst>
                                          <p:attrName>ppt_x</p:attrName>
                                        </p:attrNameLst>
                                      </p:cBhvr>
                                      <p:tavLst>
                                        <p:tav tm="0">
                                          <p:val>
                                            <p:strVal val="#ppt_x"/>
                                          </p:val>
                                        </p:tav>
                                        <p:tav tm="100000">
                                          <p:val>
                                            <p:strVal val="#ppt_x"/>
                                          </p:val>
                                        </p:tav>
                                      </p:tavLst>
                                    </p:anim>
                                    <p:anim calcmode="lin" valueType="num">
                                      <p:cBhvr>
                                        <p:cTn id="53" dur="1000" fill="hold"/>
                                        <p:tgtEl>
                                          <p:spTgt spid="22"/>
                                        </p:tgtEl>
                                        <p:attrNameLst>
                                          <p:attrName>ppt_y</p:attrName>
                                        </p:attrNameLst>
                                      </p:cBhvr>
                                      <p:tavLst>
                                        <p:tav tm="0">
                                          <p:val>
                                            <p:strVal val="#ppt_y+.1"/>
                                          </p:val>
                                        </p:tav>
                                        <p:tav tm="100000">
                                          <p:val>
                                            <p:strVal val="#ppt_y"/>
                                          </p:val>
                                        </p:tav>
                                      </p:tavLst>
                                    </p:anim>
                                  </p:childTnLst>
                                </p:cTn>
                              </p:par>
                              <p:par>
                                <p:cTn id="54" presetID="42" presetClass="entr" presetSubtype="0" fill="hold" nodeType="withEffect">
                                  <p:stCondLst>
                                    <p:cond delay="0"/>
                                  </p:stCondLst>
                                  <p:childTnLst>
                                    <p:set>
                                      <p:cBhvr>
                                        <p:cTn id="55" dur="1" fill="hold">
                                          <p:stCondLst>
                                            <p:cond delay="0"/>
                                          </p:stCondLst>
                                        </p:cTn>
                                        <p:tgtEl>
                                          <p:spTgt spid="50"/>
                                        </p:tgtEl>
                                        <p:attrNameLst>
                                          <p:attrName>style.visibility</p:attrName>
                                        </p:attrNameLst>
                                      </p:cBhvr>
                                      <p:to>
                                        <p:strVal val="visible"/>
                                      </p:to>
                                    </p:set>
                                    <p:animEffect transition="in" filter="fade">
                                      <p:cBhvr>
                                        <p:cTn id="56" dur="1000"/>
                                        <p:tgtEl>
                                          <p:spTgt spid="50"/>
                                        </p:tgtEl>
                                      </p:cBhvr>
                                    </p:animEffect>
                                    <p:anim calcmode="lin" valueType="num">
                                      <p:cBhvr>
                                        <p:cTn id="57" dur="1000" fill="hold"/>
                                        <p:tgtEl>
                                          <p:spTgt spid="50"/>
                                        </p:tgtEl>
                                        <p:attrNameLst>
                                          <p:attrName>ppt_x</p:attrName>
                                        </p:attrNameLst>
                                      </p:cBhvr>
                                      <p:tavLst>
                                        <p:tav tm="0">
                                          <p:val>
                                            <p:strVal val="#ppt_x"/>
                                          </p:val>
                                        </p:tav>
                                        <p:tav tm="100000">
                                          <p:val>
                                            <p:strVal val="#ppt_x"/>
                                          </p:val>
                                        </p:tav>
                                      </p:tavLst>
                                    </p:anim>
                                    <p:anim calcmode="lin" valueType="num">
                                      <p:cBhvr>
                                        <p:cTn id="58" dur="1000" fill="hold"/>
                                        <p:tgtEl>
                                          <p:spTgt spid="50"/>
                                        </p:tgtEl>
                                        <p:attrNameLst>
                                          <p:attrName>ppt_y</p:attrName>
                                        </p:attrNameLst>
                                      </p:cBhvr>
                                      <p:tavLst>
                                        <p:tav tm="0">
                                          <p:val>
                                            <p:strVal val="#ppt_y+.1"/>
                                          </p:val>
                                        </p:tav>
                                        <p:tav tm="100000">
                                          <p:val>
                                            <p:strVal val="#ppt_y"/>
                                          </p:val>
                                        </p:tav>
                                      </p:tavLst>
                                    </p:anim>
                                  </p:childTnLst>
                                </p:cTn>
                              </p:par>
                              <p:par>
                                <p:cTn id="59" presetID="42" presetClass="entr" presetSubtype="0" fill="hold" grpId="0" nodeType="withEffect">
                                  <p:stCondLst>
                                    <p:cond delay="0"/>
                                  </p:stCondLst>
                                  <p:childTnLst>
                                    <p:set>
                                      <p:cBhvr>
                                        <p:cTn id="60" dur="1" fill="hold">
                                          <p:stCondLst>
                                            <p:cond delay="0"/>
                                          </p:stCondLst>
                                        </p:cTn>
                                        <p:tgtEl>
                                          <p:spTgt spid="21"/>
                                        </p:tgtEl>
                                        <p:attrNameLst>
                                          <p:attrName>style.visibility</p:attrName>
                                        </p:attrNameLst>
                                      </p:cBhvr>
                                      <p:to>
                                        <p:strVal val="visible"/>
                                      </p:to>
                                    </p:set>
                                    <p:animEffect transition="in" filter="fade">
                                      <p:cBhvr>
                                        <p:cTn id="61" dur="1000"/>
                                        <p:tgtEl>
                                          <p:spTgt spid="21"/>
                                        </p:tgtEl>
                                      </p:cBhvr>
                                    </p:animEffect>
                                    <p:anim calcmode="lin" valueType="num">
                                      <p:cBhvr>
                                        <p:cTn id="62" dur="1000" fill="hold"/>
                                        <p:tgtEl>
                                          <p:spTgt spid="21"/>
                                        </p:tgtEl>
                                        <p:attrNameLst>
                                          <p:attrName>ppt_x</p:attrName>
                                        </p:attrNameLst>
                                      </p:cBhvr>
                                      <p:tavLst>
                                        <p:tav tm="0">
                                          <p:val>
                                            <p:strVal val="#ppt_x"/>
                                          </p:val>
                                        </p:tav>
                                        <p:tav tm="100000">
                                          <p:val>
                                            <p:strVal val="#ppt_x"/>
                                          </p:val>
                                        </p:tav>
                                      </p:tavLst>
                                    </p:anim>
                                    <p:anim calcmode="lin" valueType="num">
                                      <p:cBhvr>
                                        <p:cTn id="63" dur="1000" fill="hold"/>
                                        <p:tgtEl>
                                          <p:spTgt spid="21"/>
                                        </p:tgtEl>
                                        <p:attrNameLst>
                                          <p:attrName>ppt_y</p:attrName>
                                        </p:attrNameLst>
                                      </p:cBhvr>
                                      <p:tavLst>
                                        <p:tav tm="0">
                                          <p:val>
                                            <p:strVal val="#ppt_y+.1"/>
                                          </p:val>
                                        </p:tav>
                                        <p:tav tm="100000">
                                          <p:val>
                                            <p:strVal val="#ppt_y"/>
                                          </p:val>
                                        </p:tav>
                                      </p:tavLst>
                                    </p:anim>
                                  </p:childTnLst>
                                </p:cTn>
                              </p:par>
                              <p:par>
                                <p:cTn id="64" presetID="42" presetClass="entr" presetSubtype="0" fill="hold" nodeType="withEffect">
                                  <p:stCondLst>
                                    <p:cond delay="0"/>
                                  </p:stCondLst>
                                  <p:childTnLst>
                                    <p:set>
                                      <p:cBhvr>
                                        <p:cTn id="65" dur="1" fill="hold">
                                          <p:stCondLst>
                                            <p:cond delay="0"/>
                                          </p:stCondLst>
                                        </p:cTn>
                                        <p:tgtEl>
                                          <p:spTgt spid="20"/>
                                        </p:tgtEl>
                                        <p:attrNameLst>
                                          <p:attrName>style.visibility</p:attrName>
                                        </p:attrNameLst>
                                      </p:cBhvr>
                                      <p:to>
                                        <p:strVal val="visible"/>
                                      </p:to>
                                    </p:set>
                                    <p:animEffect transition="in" filter="fade">
                                      <p:cBhvr>
                                        <p:cTn id="66" dur="1000"/>
                                        <p:tgtEl>
                                          <p:spTgt spid="20"/>
                                        </p:tgtEl>
                                      </p:cBhvr>
                                    </p:animEffect>
                                    <p:anim calcmode="lin" valueType="num">
                                      <p:cBhvr>
                                        <p:cTn id="67" dur="1000" fill="hold"/>
                                        <p:tgtEl>
                                          <p:spTgt spid="20"/>
                                        </p:tgtEl>
                                        <p:attrNameLst>
                                          <p:attrName>ppt_x</p:attrName>
                                        </p:attrNameLst>
                                      </p:cBhvr>
                                      <p:tavLst>
                                        <p:tav tm="0">
                                          <p:val>
                                            <p:strVal val="#ppt_x"/>
                                          </p:val>
                                        </p:tav>
                                        <p:tav tm="100000">
                                          <p:val>
                                            <p:strVal val="#ppt_x"/>
                                          </p:val>
                                        </p:tav>
                                      </p:tavLst>
                                    </p:anim>
                                    <p:anim calcmode="lin" valueType="num">
                                      <p:cBhvr>
                                        <p:cTn id="68"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42" presetClass="entr" presetSubtype="0" fill="hold" nodeType="clickEffect">
                                  <p:stCondLst>
                                    <p:cond delay="0"/>
                                  </p:stCondLst>
                                  <p:childTnLst>
                                    <p:set>
                                      <p:cBhvr>
                                        <p:cTn id="72" dur="1" fill="hold">
                                          <p:stCondLst>
                                            <p:cond delay="0"/>
                                          </p:stCondLst>
                                        </p:cTn>
                                        <p:tgtEl>
                                          <p:spTgt spid="51"/>
                                        </p:tgtEl>
                                        <p:attrNameLst>
                                          <p:attrName>style.visibility</p:attrName>
                                        </p:attrNameLst>
                                      </p:cBhvr>
                                      <p:to>
                                        <p:strVal val="visible"/>
                                      </p:to>
                                    </p:set>
                                    <p:animEffect transition="in" filter="fade">
                                      <p:cBhvr>
                                        <p:cTn id="73" dur="1000"/>
                                        <p:tgtEl>
                                          <p:spTgt spid="51"/>
                                        </p:tgtEl>
                                      </p:cBhvr>
                                    </p:animEffect>
                                    <p:anim calcmode="lin" valueType="num">
                                      <p:cBhvr>
                                        <p:cTn id="74" dur="1000" fill="hold"/>
                                        <p:tgtEl>
                                          <p:spTgt spid="51"/>
                                        </p:tgtEl>
                                        <p:attrNameLst>
                                          <p:attrName>ppt_x</p:attrName>
                                        </p:attrNameLst>
                                      </p:cBhvr>
                                      <p:tavLst>
                                        <p:tav tm="0">
                                          <p:val>
                                            <p:strVal val="#ppt_x"/>
                                          </p:val>
                                        </p:tav>
                                        <p:tav tm="100000">
                                          <p:val>
                                            <p:strVal val="#ppt_x"/>
                                          </p:val>
                                        </p:tav>
                                      </p:tavLst>
                                    </p:anim>
                                    <p:anim calcmode="lin" valueType="num">
                                      <p:cBhvr>
                                        <p:cTn id="75" dur="1000" fill="hold"/>
                                        <p:tgtEl>
                                          <p:spTgt spid="51"/>
                                        </p:tgtEl>
                                        <p:attrNameLst>
                                          <p:attrName>ppt_y</p:attrName>
                                        </p:attrNameLst>
                                      </p:cBhvr>
                                      <p:tavLst>
                                        <p:tav tm="0">
                                          <p:val>
                                            <p:strVal val="#ppt_y+.1"/>
                                          </p:val>
                                        </p:tav>
                                        <p:tav tm="100000">
                                          <p:val>
                                            <p:strVal val="#ppt_y"/>
                                          </p:val>
                                        </p:tav>
                                      </p:tavLst>
                                    </p:anim>
                                  </p:childTnLst>
                                </p:cTn>
                              </p:par>
                              <p:par>
                                <p:cTn id="76" presetID="42" presetClass="entr" presetSubtype="0" fill="hold" grpId="0" nodeType="withEffect">
                                  <p:stCondLst>
                                    <p:cond delay="0"/>
                                  </p:stCondLst>
                                  <p:childTnLst>
                                    <p:set>
                                      <p:cBhvr>
                                        <p:cTn id="77" dur="1" fill="hold">
                                          <p:stCondLst>
                                            <p:cond delay="0"/>
                                          </p:stCondLst>
                                        </p:cTn>
                                        <p:tgtEl>
                                          <p:spTgt spid="26"/>
                                        </p:tgtEl>
                                        <p:attrNameLst>
                                          <p:attrName>style.visibility</p:attrName>
                                        </p:attrNameLst>
                                      </p:cBhvr>
                                      <p:to>
                                        <p:strVal val="visible"/>
                                      </p:to>
                                    </p:set>
                                    <p:animEffect transition="in" filter="fade">
                                      <p:cBhvr>
                                        <p:cTn id="78" dur="1000"/>
                                        <p:tgtEl>
                                          <p:spTgt spid="26"/>
                                        </p:tgtEl>
                                      </p:cBhvr>
                                    </p:animEffect>
                                    <p:anim calcmode="lin" valueType="num">
                                      <p:cBhvr>
                                        <p:cTn id="79" dur="1000" fill="hold"/>
                                        <p:tgtEl>
                                          <p:spTgt spid="26"/>
                                        </p:tgtEl>
                                        <p:attrNameLst>
                                          <p:attrName>ppt_x</p:attrName>
                                        </p:attrNameLst>
                                      </p:cBhvr>
                                      <p:tavLst>
                                        <p:tav tm="0">
                                          <p:val>
                                            <p:strVal val="#ppt_x"/>
                                          </p:val>
                                        </p:tav>
                                        <p:tav tm="100000">
                                          <p:val>
                                            <p:strVal val="#ppt_x"/>
                                          </p:val>
                                        </p:tav>
                                      </p:tavLst>
                                    </p:anim>
                                    <p:anim calcmode="lin" valueType="num">
                                      <p:cBhvr>
                                        <p:cTn id="80" dur="1000" fill="hold"/>
                                        <p:tgtEl>
                                          <p:spTgt spid="26"/>
                                        </p:tgtEl>
                                        <p:attrNameLst>
                                          <p:attrName>ppt_y</p:attrName>
                                        </p:attrNameLst>
                                      </p:cBhvr>
                                      <p:tavLst>
                                        <p:tav tm="0">
                                          <p:val>
                                            <p:strVal val="#ppt_y+.1"/>
                                          </p:val>
                                        </p:tav>
                                        <p:tav tm="100000">
                                          <p:val>
                                            <p:strVal val="#ppt_y"/>
                                          </p:val>
                                        </p:tav>
                                      </p:tavLst>
                                    </p:anim>
                                  </p:childTnLst>
                                </p:cTn>
                              </p:par>
                              <p:par>
                                <p:cTn id="81" presetID="42" presetClass="entr" presetSubtype="0" fill="hold" grpId="0" nodeType="withEffect">
                                  <p:stCondLst>
                                    <p:cond delay="0"/>
                                  </p:stCondLst>
                                  <p:childTnLst>
                                    <p:set>
                                      <p:cBhvr>
                                        <p:cTn id="82" dur="1" fill="hold">
                                          <p:stCondLst>
                                            <p:cond delay="0"/>
                                          </p:stCondLst>
                                        </p:cTn>
                                        <p:tgtEl>
                                          <p:spTgt spid="25"/>
                                        </p:tgtEl>
                                        <p:attrNameLst>
                                          <p:attrName>style.visibility</p:attrName>
                                        </p:attrNameLst>
                                      </p:cBhvr>
                                      <p:to>
                                        <p:strVal val="visible"/>
                                      </p:to>
                                    </p:set>
                                    <p:animEffect transition="in" filter="fade">
                                      <p:cBhvr>
                                        <p:cTn id="83" dur="1000"/>
                                        <p:tgtEl>
                                          <p:spTgt spid="25"/>
                                        </p:tgtEl>
                                      </p:cBhvr>
                                    </p:animEffect>
                                    <p:anim calcmode="lin" valueType="num">
                                      <p:cBhvr>
                                        <p:cTn id="84" dur="1000" fill="hold"/>
                                        <p:tgtEl>
                                          <p:spTgt spid="25"/>
                                        </p:tgtEl>
                                        <p:attrNameLst>
                                          <p:attrName>ppt_x</p:attrName>
                                        </p:attrNameLst>
                                      </p:cBhvr>
                                      <p:tavLst>
                                        <p:tav tm="0">
                                          <p:val>
                                            <p:strVal val="#ppt_x"/>
                                          </p:val>
                                        </p:tav>
                                        <p:tav tm="100000">
                                          <p:val>
                                            <p:strVal val="#ppt_x"/>
                                          </p:val>
                                        </p:tav>
                                      </p:tavLst>
                                    </p:anim>
                                    <p:anim calcmode="lin" valueType="num">
                                      <p:cBhvr>
                                        <p:cTn id="85" dur="1000" fill="hold"/>
                                        <p:tgtEl>
                                          <p:spTgt spid="25"/>
                                        </p:tgtEl>
                                        <p:attrNameLst>
                                          <p:attrName>ppt_y</p:attrName>
                                        </p:attrNameLst>
                                      </p:cBhvr>
                                      <p:tavLst>
                                        <p:tav tm="0">
                                          <p:val>
                                            <p:strVal val="#ppt_y+.1"/>
                                          </p:val>
                                        </p:tav>
                                        <p:tav tm="100000">
                                          <p:val>
                                            <p:strVal val="#ppt_y"/>
                                          </p:val>
                                        </p:tav>
                                      </p:tavLst>
                                    </p:anim>
                                  </p:childTnLst>
                                </p:cTn>
                              </p:par>
                              <p:par>
                                <p:cTn id="86" presetID="42" presetClass="entr" presetSubtype="0" fill="hold" nodeType="withEffect">
                                  <p:stCondLst>
                                    <p:cond delay="0"/>
                                  </p:stCondLst>
                                  <p:childTnLst>
                                    <p:set>
                                      <p:cBhvr>
                                        <p:cTn id="87" dur="1" fill="hold">
                                          <p:stCondLst>
                                            <p:cond delay="0"/>
                                          </p:stCondLst>
                                        </p:cTn>
                                        <p:tgtEl>
                                          <p:spTgt spid="24"/>
                                        </p:tgtEl>
                                        <p:attrNameLst>
                                          <p:attrName>style.visibility</p:attrName>
                                        </p:attrNameLst>
                                      </p:cBhvr>
                                      <p:to>
                                        <p:strVal val="visible"/>
                                      </p:to>
                                    </p:set>
                                    <p:animEffect transition="in" filter="fade">
                                      <p:cBhvr>
                                        <p:cTn id="88" dur="1000"/>
                                        <p:tgtEl>
                                          <p:spTgt spid="24"/>
                                        </p:tgtEl>
                                      </p:cBhvr>
                                    </p:animEffect>
                                    <p:anim calcmode="lin" valueType="num">
                                      <p:cBhvr>
                                        <p:cTn id="89" dur="1000" fill="hold"/>
                                        <p:tgtEl>
                                          <p:spTgt spid="24"/>
                                        </p:tgtEl>
                                        <p:attrNameLst>
                                          <p:attrName>ppt_x</p:attrName>
                                        </p:attrNameLst>
                                      </p:cBhvr>
                                      <p:tavLst>
                                        <p:tav tm="0">
                                          <p:val>
                                            <p:strVal val="#ppt_x"/>
                                          </p:val>
                                        </p:tav>
                                        <p:tav tm="100000">
                                          <p:val>
                                            <p:strVal val="#ppt_x"/>
                                          </p:val>
                                        </p:tav>
                                      </p:tavLst>
                                    </p:anim>
                                    <p:anim calcmode="lin" valueType="num">
                                      <p:cBhvr>
                                        <p:cTn id="90"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91" fill="hold">
                      <p:stCondLst>
                        <p:cond delay="indefinite"/>
                      </p:stCondLst>
                      <p:childTnLst>
                        <p:par>
                          <p:cTn id="92" fill="hold">
                            <p:stCondLst>
                              <p:cond delay="0"/>
                            </p:stCondLst>
                            <p:childTnLst>
                              <p:par>
                                <p:cTn id="93" presetID="42" presetClass="entr" presetSubtype="0" fill="hold" nodeType="clickEffect">
                                  <p:stCondLst>
                                    <p:cond delay="0"/>
                                  </p:stCondLst>
                                  <p:childTnLst>
                                    <p:set>
                                      <p:cBhvr>
                                        <p:cTn id="94" dur="1" fill="hold">
                                          <p:stCondLst>
                                            <p:cond delay="0"/>
                                          </p:stCondLst>
                                        </p:cTn>
                                        <p:tgtEl>
                                          <p:spTgt spid="32"/>
                                        </p:tgtEl>
                                        <p:attrNameLst>
                                          <p:attrName>style.visibility</p:attrName>
                                        </p:attrNameLst>
                                      </p:cBhvr>
                                      <p:to>
                                        <p:strVal val="visible"/>
                                      </p:to>
                                    </p:set>
                                    <p:animEffect transition="in" filter="fade">
                                      <p:cBhvr>
                                        <p:cTn id="95" dur="1000"/>
                                        <p:tgtEl>
                                          <p:spTgt spid="32"/>
                                        </p:tgtEl>
                                      </p:cBhvr>
                                    </p:animEffect>
                                    <p:anim calcmode="lin" valueType="num">
                                      <p:cBhvr>
                                        <p:cTn id="96" dur="1000" fill="hold"/>
                                        <p:tgtEl>
                                          <p:spTgt spid="32"/>
                                        </p:tgtEl>
                                        <p:attrNameLst>
                                          <p:attrName>ppt_x</p:attrName>
                                        </p:attrNameLst>
                                      </p:cBhvr>
                                      <p:tavLst>
                                        <p:tav tm="0">
                                          <p:val>
                                            <p:strVal val="#ppt_x"/>
                                          </p:val>
                                        </p:tav>
                                        <p:tav tm="100000">
                                          <p:val>
                                            <p:strVal val="#ppt_x"/>
                                          </p:val>
                                        </p:tav>
                                      </p:tavLst>
                                    </p:anim>
                                    <p:anim calcmode="lin" valueType="num">
                                      <p:cBhvr>
                                        <p:cTn id="97" dur="1000" fill="hold"/>
                                        <p:tgtEl>
                                          <p:spTgt spid="32"/>
                                        </p:tgtEl>
                                        <p:attrNameLst>
                                          <p:attrName>ppt_y</p:attrName>
                                        </p:attrNameLst>
                                      </p:cBhvr>
                                      <p:tavLst>
                                        <p:tav tm="0">
                                          <p:val>
                                            <p:strVal val="#ppt_y+.1"/>
                                          </p:val>
                                        </p:tav>
                                        <p:tav tm="100000">
                                          <p:val>
                                            <p:strVal val="#ppt_y"/>
                                          </p:val>
                                        </p:tav>
                                      </p:tavLst>
                                    </p:anim>
                                  </p:childTnLst>
                                </p:cTn>
                              </p:par>
                              <p:par>
                                <p:cTn id="98" presetID="42" presetClass="entr" presetSubtype="0" fill="hold" grpId="0" nodeType="withEffect">
                                  <p:stCondLst>
                                    <p:cond delay="0"/>
                                  </p:stCondLst>
                                  <p:childTnLst>
                                    <p:set>
                                      <p:cBhvr>
                                        <p:cTn id="99" dur="1" fill="hold">
                                          <p:stCondLst>
                                            <p:cond delay="0"/>
                                          </p:stCondLst>
                                        </p:cTn>
                                        <p:tgtEl>
                                          <p:spTgt spid="33"/>
                                        </p:tgtEl>
                                        <p:attrNameLst>
                                          <p:attrName>style.visibility</p:attrName>
                                        </p:attrNameLst>
                                      </p:cBhvr>
                                      <p:to>
                                        <p:strVal val="visible"/>
                                      </p:to>
                                    </p:set>
                                    <p:animEffect transition="in" filter="fade">
                                      <p:cBhvr>
                                        <p:cTn id="100" dur="1000"/>
                                        <p:tgtEl>
                                          <p:spTgt spid="33"/>
                                        </p:tgtEl>
                                      </p:cBhvr>
                                    </p:animEffect>
                                    <p:anim calcmode="lin" valueType="num">
                                      <p:cBhvr>
                                        <p:cTn id="101" dur="1000" fill="hold"/>
                                        <p:tgtEl>
                                          <p:spTgt spid="33"/>
                                        </p:tgtEl>
                                        <p:attrNameLst>
                                          <p:attrName>ppt_x</p:attrName>
                                        </p:attrNameLst>
                                      </p:cBhvr>
                                      <p:tavLst>
                                        <p:tav tm="0">
                                          <p:val>
                                            <p:strVal val="#ppt_x"/>
                                          </p:val>
                                        </p:tav>
                                        <p:tav tm="100000">
                                          <p:val>
                                            <p:strVal val="#ppt_x"/>
                                          </p:val>
                                        </p:tav>
                                      </p:tavLst>
                                    </p:anim>
                                    <p:anim calcmode="lin" valueType="num">
                                      <p:cBhvr>
                                        <p:cTn id="102" dur="1000" fill="hold"/>
                                        <p:tgtEl>
                                          <p:spTgt spid="33"/>
                                        </p:tgtEl>
                                        <p:attrNameLst>
                                          <p:attrName>ppt_y</p:attrName>
                                        </p:attrNameLst>
                                      </p:cBhvr>
                                      <p:tavLst>
                                        <p:tav tm="0">
                                          <p:val>
                                            <p:strVal val="#ppt_y+.1"/>
                                          </p:val>
                                        </p:tav>
                                        <p:tav tm="100000">
                                          <p:val>
                                            <p:strVal val="#ppt_y"/>
                                          </p:val>
                                        </p:tav>
                                      </p:tavLst>
                                    </p:anim>
                                  </p:childTnLst>
                                </p:cTn>
                              </p:par>
                              <p:par>
                                <p:cTn id="103" presetID="42" presetClass="entr" presetSubtype="0" fill="hold" grpId="0" nodeType="withEffect">
                                  <p:stCondLst>
                                    <p:cond delay="0"/>
                                  </p:stCondLst>
                                  <p:childTnLst>
                                    <p:set>
                                      <p:cBhvr>
                                        <p:cTn id="104" dur="1" fill="hold">
                                          <p:stCondLst>
                                            <p:cond delay="0"/>
                                          </p:stCondLst>
                                        </p:cTn>
                                        <p:tgtEl>
                                          <p:spTgt spid="35"/>
                                        </p:tgtEl>
                                        <p:attrNameLst>
                                          <p:attrName>style.visibility</p:attrName>
                                        </p:attrNameLst>
                                      </p:cBhvr>
                                      <p:to>
                                        <p:strVal val="visible"/>
                                      </p:to>
                                    </p:set>
                                    <p:animEffect transition="in" filter="fade">
                                      <p:cBhvr>
                                        <p:cTn id="105" dur="1000"/>
                                        <p:tgtEl>
                                          <p:spTgt spid="35"/>
                                        </p:tgtEl>
                                      </p:cBhvr>
                                    </p:animEffect>
                                    <p:anim calcmode="lin" valueType="num">
                                      <p:cBhvr>
                                        <p:cTn id="106" dur="1000" fill="hold"/>
                                        <p:tgtEl>
                                          <p:spTgt spid="35"/>
                                        </p:tgtEl>
                                        <p:attrNameLst>
                                          <p:attrName>ppt_x</p:attrName>
                                        </p:attrNameLst>
                                      </p:cBhvr>
                                      <p:tavLst>
                                        <p:tav tm="0">
                                          <p:val>
                                            <p:strVal val="#ppt_x"/>
                                          </p:val>
                                        </p:tav>
                                        <p:tav tm="100000">
                                          <p:val>
                                            <p:strVal val="#ppt_x"/>
                                          </p:val>
                                        </p:tav>
                                      </p:tavLst>
                                    </p:anim>
                                    <p:anim calcmode="lin" valueType="num">
                                      <p:cBhvr>
                                        <p:cTn id="107" dur="1000" fill="hold"/>
                                        <p:tgtEl>
                                          <p:spTgt spid="35"/>
                                        </p:tgtEl>
                                        <p:attrNameLst>
                                          <p:attrName>ppt_y</p:attrName>
                                        </p:attrNameLst>
                                      </p:cBhvr>
                                      <p:tavLst>
                                        <p:tav tm="0">
                                          <p:val>
                                            <p:strVal val="#ppt_y+.1"/>
                                          </p:val>
                                        </p:tav>
                                        <p:tav tm="100000">
                                          <p:val>
                                            <p:strVal val="#ppt_y"/>
                                          </p:val>
                                        </p:tav>
                                      </p:tavLst>
                                    </p:anim>
                                  </p:childTnLst>
                                </p:cTn>
                              </p:par>
                              <p:par>
                                <p:cTn id="108" presetID="42" presetClass="entr" presetSubtype="0" fill="hold" nodeType="withEffect">
                                  <p:stCondLst>
                                    <p:cond delay="0"/>
                                  </p:stCondLst>
                                  <p:childTnLst>
                                    <p:set>
                                      <p:cBhvr>
                                        <p:cTn id="109" dur="1" fill="hold">
                                          <p:stCondLst>
                                            <p:cond delay="0"/>
                                          </p:stCondLst>
                                        </p:cTn>
                                        <p:tgtEl>
                                          <p:spTgt spid="53"/>
                                        </p:tgtEl>
                                        <p:attrNameLst>
                                          <p:attrName>style.visibility</p:attrName>
                                        </p:attrNameLst>
                                      </p:cBhvr>
                                      <p:to>
                                        <p:strVal val="visible"/>
                                      </p:to>
                                    </p:set>
                                    <p:animEffect transition="in" filter="fade">
                                      <p:cBhvr>
                                        <p:cTn id="110" dur="1000"/>
                                        <p:tgtEl>
                                          <p:spTgt spid="53"/>
                                        </p:tgtEl>
                                      </p:cBhvr>
                                    </p:animEffect>
                                    <p:anim calcmode="lin" valueType="num">
                                      <p:cBhvr>
                                        <p:cTn id="111" dur="1000" fill="hold"/>
                                        <p:tgtEl>
                                          <p:spTgt spid="53"/>
                                        </p:tgtEl>
                                        <p:attrNameLst>
                                          <p:attrName>ppt_x</p:attrName>
                                        </p:attrNameLst>
                                      </p:cBhvr>
                                      <p:tavLst>
                                        <p:tav tm="0">
                                          <p:val>
                                            <p:strVal val="#ppt_x"/>
                                          </p:val>
                                        </p:tav>
                                        <p:tav tm="100000">
                                          <p:val>
                                            <p:strVal val="#ppt_x"/>
                                          </p:val>
                                        </p:tav>
                                      </p:tavLst>
                                    </p:anim>
                                    <p:anim calcmode="lin" valueType="num">
                                      <p:cBhvr>
                                        <p:cTn id="112" dur="1000" fill="hold"/>
                                        <p:tgtEl>
                                          <p:spTgt spid="53"/>
                                        </p:tgtEl>
                                        <p:attrNameLst>
                                          <p:attrName>ppt_y</p:attrName>
                                        </p:attrNameLst>
                                      </p:cBhvr>
                                      <p:tavLst>
                                        <p:tav tm="0">
                                          <p:val>
                                            <p:strVal val="#ppt_y+.1"/>
                                          </p:val>
                                        </p:tav>
                                        <p:tav tm="100000">
                                          <p:val>
                                            <p:strVal val="#ppt_y"/>
                                          </p:val>
                                        </p:tav>
                                      </p:tavLst>
                                    </p:anim>
                                  </p:childTnLst>
                                </p:cTn>
                              </p:par>
                            </p:childTnLst>
                          </p:cTn>
                        </p:par>
                      </p:childTnLst>
                    </p:cTn>
                  </p:par>
                  <p:par>
                    <p:cTn id="113" fill="hold">
                      <p:stCondLst>
                        <p:cond delay="indefinite"/>
                      </p:stCondLst>
                      <p:childTnLst>
                        <p:par>
                          <p:cTn id="114" fill="hold">
                            <p:stCondLst>
                              <p:cond delay="0"/>
                            </p:stCondLst>
                            <p:childTnLst>
                              <p:par>
                                <p:cTn id="115" presetID="42" presetClass="entr" presetSubtype="0" fill="hold" nodeType="clickEffect">
                                  <p:stCondLst>
                                    <p:cond delay="0"/>
                                  </p:stCondLst>
                                  <p:childTnLst>
                                    <p:set>
                                      <p:cBhvr>
                                        <p:cTn id="116" dur="1" fill="hold">
                                          <p:stCondLst>
                                            <p:cond delay="0"/>
                                          </p:stCondLst>
                                        </p:cTn>
                                        <p:tgtEl>
                                          <p:spTgt spid="28"/>
                                        </p:tgtEl>
                                        <p:attrNameLst>
                                          <p:attrName>style.visibility</p:attrName>
                                        </p:attrNameLst>
                                      </p:cBhvr>
                                      <p:to>
                                        <p:strVal val="visible"/>
                                      </p:to>
                                    </p:set>
                                    <p:animEffect transition="in" filter="fade">
                                      <p:cBhvr>
                                        <p:cTn id="117" dur="1000"/>
                                        <p:tgtEl>
                                          <p:spTgt spid="28"/>
                                        </p:tgtEl>
                                      </p:cBhvr>
                                    </p:animEffect>
                                    <p:anim calcmode="lin" valueType="num">
                                      <p:cBhvr>
                                        <p:cTn id="118" dur="1000" fill="hold"/>
                                        <p:tgtEl>
                                          <p:spTgt spid="28"/>
                                        </p:tgtEl>
                                        <p:attrNameLst>
                                          <p:attrName>ppt_x</p:attrName>
                                        </p:attrNameLst>
                                      </p:cBhvr>
                                      <p:tavLst>
                                        <p:tav tm="0">
                                          <p:val>
                                            <p:strVal val="#ppt_x"/>
                                          </p:val>
                                        </p:tav>
                                        <p:tav tm="100000">
                                          <p:val>
                                            <p:strVal val="#ppt_x"/>
                                          </p:val>
                                        </p:tav>
                                      </p:tavLst>
                                    </p:anim>
                                    <p:anim calcmode="lin" valueType="num">
                                      <p:cBhvr>
                                        <p:cTn id="119" dur="1000" fill="hold"/>
                                        <p:tgtEl>
                                          <p:spTgt spid="28"/>
                                        </p:tgtEl>
                                        <p:attrNameLst>
                                          <p:attrName>ppt_y</p:attrName>
                                        </p:attrNameLst>
                                      </p:cBhvr>
                                      <p:tavLst>
                                        <p:tav tm="0">
                                          <p:val>
                                            <p:strVal val="#ppt_y+.1"/>
                                          </p:val>
                                        </p:tav>
                                        <p:tav tm="100000">
                                          <p:val>
                                            <p:strVal val="#ppt_y"/>
                                          </p:val>
                                        </p:tav>
                                      </p:tavLst>
                                    </p:anim>
                                  </p:childTnLst>
                                </p:cTn>
                              </p:par>
                              <p:par>
                                <p:cTn id="120" presetID="42" presetClass="entr" presetSubtype="0" fill="hold" grpId="0" nodeType="withEffect">
                                  <p:stCondLst>
                                    <p:cond delay="0"/>
                                  </p:stCondLst>
                                  <p:childTnLst>
                                    <p:set>
                                      <p:cBhvr>
                                        <p:cTn id="121" dur="1" fill="hold">
                                          <p:stCondLst>
                                            <p:cond delay="0"/>
                                          </p:stCondLst>
                                        </p:cTn>
                                        <p:tgtEl>
                                          <p:spTgt spid="29"/>
                                        </p:tgtEl>
                                        <p:attrNameLst>
                                          <p:attrName>style.visibility</p:attrName>
                                        </p:attrNameLst>
                                      </p:cBhvr>
                                      <p:to>
                                        <p:strVal val="visible"/>
                                      </p:to>
                                    </p:set>
                                    <p:animEffect transition="in" filter="fade">
                                      <p:cBhvr>
                                        <p:cTn id="122" dur="1000"/>
                                        <p:tgtEl>
                                          <p:spTgt spid="29"/>
                                        </p:tgtEl>
                                      </p:cBhvr>
                                    </p:animEffect>
                                    <p:anim calcmode="lin" valueType="num">
                                      <p:cBhvr>
                                        <p:cTn id="123" dur="1000" fill="hold"/>
                                        <p:tgtEl>
                                          <p:spTgt spid="29"/>
                                        </p:tgtEl>
                                        <p:attrNameLst>
                                          <p:attrName>ppt_x</p:attrName>
                                        </p:attrNameLst>
                                      </p:cBhvr>
                                      <p:tavLst>
                                        <p:tav tm="0">
                                          <p:val>
                                            <p:strVal val="#ppt_x"/>
                                          </p:val>
                                        </p:tav>
                                        <p:tav tm="100000">
                                          <p:val>
                                            <p:strVal val="#ppt_x"/>
                                          </p:val>
                                        </p:tav>
                                      </p:tavLst>
                                    </p:anim>
                                    <p:anim calcmode="lin" valueType="num">
                                      <p:cBhvr>
                                        <p:cTn id="124" dur="1000" fill="hold"/>
                                        <p:tgtEl>
                                          <p:spTgt spid="29"/>
                                        </p:tgtEl>
                                        <p:attrNameLst>
                                          <p:attrName>ppt_y</p:attrName>
                                        </p:attrNameLst>
                                      </p:cBhvr>
                                      <p:tavLst>
                                        <p:tav tm="0">
                                          <p:val>
                                            <p:strVal val="#ppt_y+.1"/>
                                          </p:val>
                                        </p:tav>
                                        <p:tav tm="100000">
                                          <p:val>
                                            <p:strVal val="#ppt_y"/>
                                          </p:val>
                                        </p:tav>
                                      </p:tavLst>
                                    </p:anim>
                                  </p:childTnLst>
                                </p:cTn>
                              </p:par>
                              <p:par>
                                <p:cTn id="125" presetID="42" presetClass="entr" presetSubtype="0" fill="hold" nodeType="withEffect">
                                  <p:stCondLst>
                                    <p:cond delay="0"/>
                                  </p:stCondLst>
                                  <p:childTnLst>
                                    <p:set>
                                      <p:cBhvr>
                                        <p:cTn id="126" dur="1" fill="hold">
                                          <p:stCondLst>
                                            <p:cond delay="0"/>
                                          </p:stCondLst>
                                        </p:cTn>
                                        <p:tgtEl>
                                          <p:spTgt spid="52"/>
                                        </p:tgtEl>
                                        <p:attrNameLst>
                                          <p:attrName>style.visibility</p:attrName>
                                        </p:attrNameLst>
                                      </p:cBhvr>
                                      <p:to>
                                        <p:strVal val="visible"/>
                                      </p:to>
                                    </p:set>
                                    <p:animEffect transition="in" filter="fade">
                                      <p:cBhvr>
                                        <p:cTn id="127" dur="1000"/>
                                        <p:tgtEl>
                                          <p:spTgt spid="52"/>
                                        </p:tgtEl>
                                      </p:cBhvr>
                                    </p:animEffect>
                                    <p:anim calcmode="lin" valueType="num">
                                      <p:cBhvr>
                                        <p:cTn id="128" dur="1000" fill="hold"/>
                                        <p:tgtEl>
                                          <p:spTgt spid="52"/>
                                        </p:tgtEl>
                                        <p:attrNameLst>
                                          <p:attrName>ppt_x</p:attrName>
                                        </p:attrNameLst>
                                      </p:cBhvr>
                                      <p:tavLst>
                                        <p:tav tm="0">
                                          <p:val>
                                            <p:strVal val="#ppt_x"/>
                                          </p:val>
                                        </p:tav>
                                        <p:tav tm="100000">
                                          <p:val>
                                            <p:strVal val="#ppt_x"/>
                                          </p:val>
                                        </p:tav>
                                      </p:tavLst>
                                    </p:anim>
                                    <p:anim calcmode="lin" valueType="num">
                                      <p:cBhvr>
                                        <p:cTn id="129" dur="1000" fill="hold"/>
                                        <p:tgtEl>
                                          <p:spTgt spid="52"/>
                                        </p:tgtEl>
                                        <p:attrNameLst>
                                          <p:attrName>ppt_y</p:attrName>
                                        </p:attrNameLst>
                                      </p:cBhvr>
                                      <p:tavLst>
                                        <p:tav tm="0">
                                          <p:val>
                                            <p:strVal val="#ppt_y+.1"/>
                                          </p:val>
                                        </p:tav>
                                        <p:tav tm="100000">
                                          <p:val>
                                            <p:strVal val="#ppt_y"/>
                                          </p:val>
                                        </p:tav>
                                      </p:tavLst>
                                    </p:anim>
                                  </p:childTnLst>
                                </p:cTn>
                              </p:par>
                              <p:par>
                                <p:cTn id="130" presetID="42" presetClass="entr" presetSubtype="0" fill="hold" grpId="0" nodeType="withEffect">
                                  <p:stCondLst>
                                    <p:cond delay="0"/>
                                  </p:stCondLst>
                                  <p:childTnLst>
                                    <p:set>
                                      <p:cBhvr>
                                        <p:cTn id="131" dur="1" fill="hold">
                                          <p:stCondLst>
                                            <p:cond delay="0"/>
                                          </p:stCondLst>
                                        </p:cTn>
                                        <p:tgtEl>
                                          <p:spTgt spid="30"/>
                                        </p:tgtEl>
                                        <p:attrNameLst>
                                          <p:attrName>style.visibility</p:attrName>
                                        </p:attrNameLst>
                                      </p:cBhvr>
                                      <p:to>
                                        <p:strVal val="visible"/>
                                      </p:to>
                                    </p:set>
                                    <p:animEffect transition="in" filter="fade">
                                      <p:cBhvr>
                                        <p:cTn id="132" dur="1000"/>
                                        <p:tgtEl>
                                          <p:spTgt spid="30"/>
                                        </p:tgtEl>
                                      </p:cBhvr>
                                    </p:animEffect>
                                    <p:anim calcmode="lin" valueType="num">
                                      <p:cBhvr>
                                        <p:cTn id="133" dur="1000" fill="hold"/>
                                        <p:tgtEl>
                                          <p:spTgt spid="30"/>
                                        </p:tgtEl>
                                        <p:attrNameLst>
                                          <p:attrName>ppt_x</p:attrName>
                                        </p:attrNameLst>
                                      </p:cBhvr>
                                      <p:tavLst>
                                        <p:tav tm="0">
                                          <p:val>
                                            <p:strVal val="#ppt_x"/>
                                          </p:val>
                                        </p:tav>
                                        <p:tav tm="100000">
                                          <p:val>
                                            <p:strVal val="#ppt_x"/>
                                          </p:val>
                                        </p:tav>
                                      </p:tavLst>
                                    </p:anim>
                                    <p:anim calcmode="lin" valueType="num">
                                      <p:cBhvr>
                                        <p:cTn id="134"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par>
                    <p:cTn id="135" fill="hold">
                      <p:stCondLst>
                        <p:cond delay="indefinite"/>
                      </p:stCondLst>
                      <p:childTnLst>
                        <p:par>
                          <p:cTn id="136" fill="hold">
                            <p:stCondLst>
                              <p:cond delay="0"/>
                            </p:stCondLst>
                            <p:childTnLst>
                              <p:par>
                                <p:cTn id="137" presetID="42" presetClass="entr" presetSubtype="0" fill="hold" nodeType="clickEffect">
                                  <p:stCondLst>
                                    <p:cond delay="0"/>
                                  </p:stCondLst>
                                  <p:childTnLst>
                                    <p:set>
                                      <p:cBhvr>
                                        <p:cTn id="138" dur="1" fill="hold">
                                          <p:stCondLst>
                                            <p:cond delay="0"/>
                                          </p:stCondLst>
                                        </p:cTn>
                                        <p:tgtEl>
                                          <p:spTgt spid="36"/>
                                        </p:tgtEl>
                                        <p:attrNameLst>
                                          <p:attrName>style.visibility</p:attrName>
                                        </p:attrNameLst>
                                      </p:cBhvr>
                                      <p:to>
                                        <p:strVal val="visible"/>
                                      </p:to>
                                    </p:set>
                                    <p:animEffect transition="in" filter="fade">
                                      <p:cBhvr>
                                        <p:cTn id="139" dur="1000"/>
                                        <p:tgtEl>
                                          <p:spTgt spid="36"/>
                                        </p:tgtEl>
                                      </p:cBhvr>
                                    </p:animEffect>
                                    <p:anim calcmode="lin" valueType="num">
                                      <p:cBhvr>
                                        <p:cTn id="140" dur="1000" fill="hold"/>
                                        <p:tgtEl>
                                          <p:spTgt spid="36"/>
                                        </p:tgtEl>
                                        <p:attrNameLst>
                                          <p:attrName>ppt_x</p:attrName>
                                        </p:attrNameLst>
                                      </p:cBhvr>
                                      <p:tavLst>
                                        <p:tav tm="0">
                                          <p:val>
                                            <p:strVal val="#ppt_x"/>
                                          </p:val>
                                        </p:tav>
                                        <p:tav tm="100000">
                                          <p:val>
                                            <p:strVal val="#ppt_x"/>
                                          </p:val>
                                        </p:tav>
                                      </p:tavLst>
                                    </p:anim>
                                    <p:anim calcmode="lin" valueType="num">
                                      <p:cBhvr>
                                        <p:cTn id="141" dur="1000" fill="hold"/>
                                        <p:tgtEl>
                                          <p:spTgt spid="36"/>
                                        </p:tgtEl>
                                        <p:attrNameLst>
                                          <p:attrName>ppt_y</p:attrName>
                                        </p:attrNameLst>
                                      </p:cBhvr>
                                      <p:tavLst>
                                        <p:tav tm="0">
                                          <p:val>
                                            <p:strVal val="#ppt_y+.1"/>
                                          </p:val>
                                        </p:tav>
                                        <p:tav tm="100000">
                                          <p:val>
                                            <p:strVal val="#ppt_y"/>
                                          </p:val>
                                        </p:tav>
                                      </p:tavLst>
                                    </p:anim>
                                  </p:childTnLst>
                                </p:cTn>
                              </p:par>
                              <p:par>
                                <p:cTn id="142" presetID="42" presetClass="entr" presetSubtype="0" fill="hold" grpId="0" nodeType="withEffect">
                                  <p:stCondLst>
                                    <p:cond delay="0"/>
                                  </p:stCondLst>
                                  <p:childTnLst>
                                    <p:set>
                                      <p:cBhvr>
                                        <p:cTn id="143" dur="1" fill="hold">
                                          <p:stCondLst>
                                            <p:cond delay="0"/>
                                          </p:stCondLst>
                                        </p:cTn>
                                        <p:tgtEl>
                                          <p:spTgt spid="37"/>
                                        </p:tgtEl>
                                        <p:attrNameLst>
                                          <p:attrName>style.visibility</p:attrName>
                                        </p:attrNameLst>
                                      </p:cBhvr>
                                      <p:to>
                                        <p:strVal val="visible"/>
                                      </p:to>
                                    </p:set>
                                    <p:animEffect transition="in" filter="fade">
                                      <p:cBhvr>
                                        <p:cTn id="144" dur="1000"/>
                                        <p:tgtEl>
                                          <p:spTgt spid="37"/>
                                        </p:tgtEl>
                                      </p:cBhvr>
                                    </p:animEffect>
                                    <p:anim calcmode="lin" valueType="num">
                                      <p:cBhvr>
                                        <p:cTn id="145" dur="1000" fill="hold"/>
                                        <p:tgtEl>
                                          <p:spTgt spid="37"/>
                                        </p:tgtEl>
                                        <p:attrNameLst>
                                          <p:attrName>ppt_x</p:attrName>
                                        </p:attrNameLst>
                                      </p:cBhvr>
                                      <p:tavLst>
                                        <p:tav tm="0">
                                          <p:val>
                                            <p:strVal val="#ppt_x"/>
                                          </p:val>
                                        </p:tav>
                                        <p:tav tm="100000">
                                          <p:val>
                                            <p:strVal val="#ppt_x"/>
                                          </p:val>
                                        </p:tav>
                                      </p:tavLst>
                                    </p:anim>
                                    <p:anim calcmode="lin" valueType="num">
                                      <p:cBhvr>
                                        <p:cTn id="146" dur="1000" fill="hold"/>
                                        <p:tgtEl>
                                          <p:spTgt spid="37"/>
                                        </p:tgtEl>
                                        <p:attrNameLst>
                                          <p:attrName>ppt_y</p:attrName>
                                        </p:attrNameLst>
                                      </p:cBhvr>
                                      <p:tavLst>
                                        <p:tav tm="0">
                                          <p:val>
                                            <p:strVal val="#ppt_y+.1"/>
                                          </p:val>
                                        </p:tav>
                                        <p:tav tm="100000">
                                          <p:val>
                                            <p:strVal val="#ppt_y"/>
                                          </p:val>
                                        </p:tav>
                                      </p:tavLst>
                                    </p:anim>
                                  </p:childTnLst>
                                </p:cTn>
                              </p:par>
                              <p:par>
                                <p:cTn id="147" presetID="42" presetClass="entr" presetSubtype="0" fill="hold" grpId="0" nodeType="withEffect">
                                  <p:stCondLst>
                                    <p:cond delay="0"/>
                                  </p:stCondLst>
                                  <p:childTnLst>
                                    <p:set>
                                      <p:cBhvr>
                                        <p:cTn id="148" dur="1" fill="hold">
                                          <p:stCondLst>
                                            <p:cond delay="0"/>
                                          </p:stCondLst>
                                        </p:cTn>
                                        <p:tgtEl>
                                          <p:spTgt spid="38"/>
                                        </p:tgtEl>
                                        <p:attrNameLst>
                                          <p:attrName>style.visibility</p:attrName>
                                        </p:attrNameLst>
                                      </p:cBhvr>
                                      <p:to>
                                        <p:strVal val="visible"/>
                                      </p:to>
                                    </p:set>
                                    <p:animEffect transition="in" filter="fade">
                                      <p:cBhvr>
                                        <p:cTn id="149" dur="1000"/>
                                        <p:tgtEl>
                                          <p:spTgt spid="38"/>
                                        </p:tgtEl>
                                      </p:cBhvr>
                                    </p:animEffect>
                                    <p:anim calcmode="lin" valueType="num">
                                      <p:cBhvr>
                                        <p:cTn id="150" dur="1000" fill="hold"/>
                                        <p:tgtEl>
                                          <p:spTgt spid="38"/>
                                        </p:tgtEl>
                                        <p:attrNameLst>
                                          <p:attrName>ppt_x</p:attrName>
                                        </p:attrNameLst>
                                      </p:cBhvr>
                                      <p:tavLst>
                                        <p:tav tm="0">
                                          <p:val>
                                            <p:strVal val="#ppt_x"/>
                                          </p:val>
                                        </p:tav>
                                        <p:tav tm="100000">
                                          <p:val>
                                            <p:strVal val="#ppt_x"/>
                                          </p:val>
                                        </p:tav>
                                      </p:tavLst>
                                    </p:anim>
                                    <p:anim calcmode="lin" valueType="num">
                                      <p:cBhvr>
                                        <p:cTn id="151" dur="1000" fill="hold"/>
                                        <p:tgtEl>
                                          <p:spTgt spid="38"/>
                                        </p:tgtEl>
                                        <p:attrNameLst>
                                          <p:attrName>ppt_y</p:attrName>
                                        </p:attrNameLst>
                                      </p:cBhvr>
                                      <p:tavLst>
                                        <p:tav tm="0">
                                          <p:val>
                                            <p:strVal val="#ppt_y+.1"/>
                                          </p:val>
                                        </p:tav>
                                        <p:tav tm="100000">
                                          <p:val>
                                            <p:strVal val="#ppt_y"/>
                                          </p:val>
                                        </p:tav>
                                      </p:tavLst>
                                    </p:anim>
                                  </p:childTnLst>
                                </p:cTn>
                              </p:par>
                              <p:par>
                                <p:cTn id="152" presetID="42" presetClass="entr" presetSubtype="0" fill="hold" nodeType="withEffect">
                                  <p:stCondLst>
                                    <p:cond delay="0"/>
                                  </p:stCondLst>
                                  <p:childTnLst>
                                    <p:set>
                                      <p:cBhvr>
                                        <p:cTn id="153" dur="1" fill="hold">
                                          <p:stCondLst>
                                            <p:cond delay="0"/>
                                          </p:stCondLst>
                                        </p:cTn>
                                        <p:tgtEl>
                                          <p:spTgt spid="55"/>
                                        </p:tgtEl>
                                        <p:attrNameLst>
                                          <p:attrName>style.visibility</p:attrName>
                                        </p:attrNameLst>
                                      </p:cBhvr>
                                      <p:to>
                                        <p:strVal val="visible"/>
                                      </p:to>
                                    </p:set>
                                    <p:animEffect transition="in" filter="fade">
                                      <p:cBhvr>
                                        <p:cTn id="154" dur="1000"/>
                                        <p:tgtEl>
                                          <p:spTgt spid="55"/>
                                        </p:tgtEl>
                                      </p:cBhvr>
                                    </p:animEffect>
                                    <p:anim calcmode="lin" valueType="num">
                                      <p:cBhvr>
                                        <p:cTn id="155" dur="1000" fill="hold"/>
                                        <p:tgtEl>
                                          <p:spTgt spid="55"/>
                                        </p:tgtEl>
                                        <p:attrNameLst>
                                          <p:attrName>ppt_x</p:attrName>
                                        </p:attrNameLst>
                                      </p:cBhvr>
                                      <p:tavLst>
                                        <p:tav tm="0">
                                          <p:val>
                                            <p:strVal val="#ppt_x"/>
                                          </p:val>
                                        </p:tav>
                                        <p:tav tm="100000">
                                          <p:val>
                                            <p:strVal val="#ppt_x"/>
                                          </p:val>
                                        </p:tav>
                                      </p:tavLst>
                                    </p:anim>
                                    <p:anim calcmode="lin" valueType="num">
                                      <p:cBhvr>
                                        <p:cTn id="156" dur="1000" fill="hold"/>
                                        <p:tgtEl>
                                          <p:spTgt spid="55"/>
                                        </p:tgtEl>
                                        <p:attrNameLst>
                                          <p:attrName>ppt_y</p:attrName>
                                        </p:attrNameLst>
                                      </p:cBhvr>
                                      <p:tavLst>
                                        <p:tav tm="0">
                                          <p:val>
                                            <p:strVal val="#ppt_y+.1"/>
                                          </p:val>
                                        </p:tav>
                                        <p:tav tm="100000">
                                          <p:val>
                                            <p:strVal val="#ppt_y"/>
                                          </p:val>
                                        </p:tav>
                                      </p:tavLst>
                                    </p:anim>
                                  </p:childTnLst>
                                </p:cTn>
                              </p:par>
                            </p:childTnLst>
                          </p:cTn>
                        </p:par>
                      </p:childTnLst>
                    </p:cTn>
                  </p:par>
                  <p:par>
                    <p:cTn id="157" fill="hold">
                      <p:stCondLst>
                        <p:cond delay="indefinite"/>
                      </p:stCondLst>
                      <p:childTnLst>
                        <p:par>
                          <p:cTn id="158" fill="hold">
                            <p:stCondLst>
                              <p:cond delay="0"/>
                            </p:stCondLst>
                            <p:childTnLst>
                              <p:par>
                                <p:cTn id="159" presetID="42" presetClass="entr" presetSubtype="0" fill="hold" nodeType="clickEffect">
                                  <p:stCondLst>
                                    <p:cond delay="0"/>
                                  </p:stCondLst>
                                  <p:childTnLst>
                                    <p:set>
                                      <p:cBhvr>
                                        <p:cTn id="160" dur="1" fill="hold">
                                          <p:stCondLst>
                                            <p:cond delay="0"/>
                                          </p:stCondLst>
                                        </p:cTn>
                                        <p:tgtEl>
                                          <p:spTgt spid="40"/>
                                        </p:tgtEl>
                                        <p:attrNameLst>
                                          <p:attrName>style.visibility</p:attrName>
                                        </p:attrNameLst>
                                      </p:cBhvr>
                                      <p:to>
                                        <p:strVal val="visible"/>
                                      </p:to>
                                    </p:set>
                                    <p:animEffect transition="in" filter="fade">
                                      <p:cBhvr>
                                        <p:cTn id="161" dur="1000"/>
                                        <p:tgtEl>
                                          <p:spTgt spid="40"/>
                                        </p:tgtEl>
                                      </p:cBhvr>
                                    </p:animEffect>
                                    <p:anim calcmode="lin" valueType="num">
                                      <p:cBhvr>
                                        <p:cTn id="162" dur="1000" fill="hold"/>
                                        <p:tgtEl>
                                          <p:spTgt spid="40"/>
                                        </p:tgtEl>
                                        <p:attrNameLst>
                                          <p:attrName>ppt_x</p:attrName>
                                        </p:attrNameLst>
                                      </p:cBhvr>
                                      <p:tavLst>
                                        <p:tav tm="0">
                                          <p:val>
                                            <p:strVal val="#ppt_x"/>
                                          </p:val>
                                        </p:tav>
                                        <p:tav tm="100000">
                                          <p:val>
                                            <p:strVal val="#ppt_x"/>
                                          </p:val>
                                        </p:tav>
                                      </p:tavLst>
                                    </p:anim>
                                    <p:anim calcmode="lin" valueType="num">
                                      <p:cBhvr>
                                        <p:cTn id="163" dur="1000" fill="hold"/>
                                        <p:tgtEl>
                                          <p:spTgt spid="40"/>
                                        </p:tgtEl>
                                        <p:attrNameLst>
                                          <p:attrName>ppt_y</p:attrName>
                                        </p:attrNameLst>
                                      </p:cBhvr>
                                      <p:tavLst>
                                        <p:tav tm="0">
                                          <p:val>
                                            <p:strVal val="#ppt_y+.1"/>
                                          </p:val>
                                        </p:tav>
                                        <p:tav tm="100000">
                                          <p:val>
                                            <p:strVal val="#ppt_y"/>
                                          </p:val>
                                        </p:tav>
                                      </p:tavLst>
                                    </p:anim>
                                  </p:childTnLst>
                                </p:cTn>
                              </p:par>
                              <p:par>
                                <p:cTn id="164" presetID="42" presetClass="entr" presetSubtype="0" fill="hold" nodeType="withEffect">
                                  <p:stCondLst>
                                    <p:cond delay="0"/>
                                  </p:stCondLst>
                                  <p:childTnLst>
                                    <p:set>
                                      <p:cBhvr>
                                        <p:cTn id="165" dur="1" fill="hold">
                                          <p:stCondLst>
                                            <p:cond delay="0"/>
                                          </p:stCondLst>
                                        </p:cTn>
                                        <p:tgtEl>
                                          <p:spTgt spid="54"/>
                                        </p:tgtEl>
                                        <p:attrNameLst>
                                          <p:attrName>style.visibility</p:attrName>
                                        </p:attrNameLst>
                                      </p:cBhvr>
                                      <p:to>
                                        <p:strVal val="visible"/>
                                      </p:to>
                                    </p:set>
                                    <p:animEffect transition="in" filter="fade">
                                      <p:cBhvr>
                                        <p:cTn id="166" dur="1000"/>
                                        <p:tgtEl>
                                          <p:spTgt spid="54"/>
                                        </p:tgtEl>
                                      </p:cBhvr>
                                    </p:animEffect>
                                    <p:anim calcmode="lin" valueType="num">
                                      <p:cBhvr>
                                        <p:cTn id="167" dur="1000" fill="hold"/>
                                        <p:tgtEl>
                                          <p:spTgt spid="54"/>
                                        </p:tgtEl>
                                        <p:attrNameLst>
                                          <p:attrName>ppt_x</p:attrName>
                                        </p:attrNameLst>
                                      </p:cBhvr>
                                      <p:tavLst>
                                        <p:tav tm="0">
                                          <p:val>
                                            <p:strVal val="#ppt_x"/>
                                          </p:val>
                                        </p:tav>
                                        <p:tav tm="100000">
                                          <p:val>
                                            <p:strVal val="#ppt_x"/>
                                          </p:val>
                                        </p:tav>
                                      </p:tavLst>
                                    </p:anim>
                                    <p:anim calcmode="lin" valueType="num">
                                      <p:cBhvr>
                                        <p:cTn id="168" dur="1000" fill="hold"/>
                                        <p:tgtEl>
                                          <p:spTgt spid="54"/>
                                        </p:tgtEl>
                                        <p:attrNameLst>
                                          <p:attrName>ppt_y</p:attrName>
                                        </p:attrNameLst>
                                      </p:cBhvr>
                                      <p:tavLst>
                                        <p:tav tm="0">
                                          <p:val>
                                            <p:strVal val="#ppt_y+.1"/>
                                          </p:val>
                                        </p:tav>
                                        <p:tav tm="100000">
                                          <p:val>
                                            <p:strVal val="#ppt_y"/>
                                          </p:val>
                                        </p:tav>
                                      </p:tavLst>
                                    </p:anim>
                                  </p:childTnLst>
                                </p:cTn>
                              </p:par>
                              <p:par>
                                <p:cTn id="169" presetID="42" presetClass="entr" presetSubtype="0" fill="hold" grpId="0" nodeType="withEffect">
                                  <p:stCondLst>
                                    <p:cond delay="0"/>
                                  </p:stCondLst>
                                  <p:childTnLst>
                                    <p:set>
                                      <p:cBhvr>
                                        <p:cTn id="170" dur="1" fill="hold">
                                          <p:stCondLst>
                                            <p:cond delay="0"/>
                                          </p:stCondLst>
                                        </p:cTn>
                                        <p:tgtEl>
                                          <p:spTgt spid="42"/>
                                        </p:tgtEl>
                                        <p:attrNameLst>
                                          <p:attrName>style.visibility</p:attrName>
                                        </p:attrNameLst>
                                      </p:cBhvr>
                                      <p:to>
                                        <p:strVal val="visible"/>
                                      </p:to>
                                    </p:set>
                                    <p:animEffect transition="in" filter="fade">
                                      <p:cBhvr>
                                        <p:cTn id="171" dur="1000"/>
                                        <p:tgtEl>
                                          <p:spTgt spid="42"/>
                                        </p:tgtEl>
                                      </p:cBhvr>
                                    </p:animEffect>
                                    <p:anim calcmode="lin" valueType="num">
                                      <p:cBhvr>
                                        <p:cTn id="172" dur="1000" fill="hold"/>
                                        <p:tgtEl>
                                          <p:spTgt spid="42"/>
                                        </p:tgtEl>
                                        <p:attrNameLst>
                                          <p:attrName>ppt_x</p:attrName>
                                        </p:attrNameLst>
                                      </p:cBhvr>
                                      <p:tavLst>
                                        <p:tav tm="0">
                                          <p:val>
                                            <p:strVal val="#ppt_x"/>
                                          </p:val>
                                        </p:tav>
                                        <p:tav tm="100000">
                                          <p:val>
                                            <p:strVal val="#ppt_x"/>
                                          </p:val>
                                        </p:tav>
                                      </p:tavLst>
                                    </p:anim>
                                    <p:anim calcmode="lin" valueType="num">
                                      <p:cBhvr>
                                        <p:cTn id="173" dur="1000" fill="hold"/>
                                        <p:tgtEl>
                                          <p:spTgt spid="42"/>
                                        </p:tgtEl>
                                        <p:attrNameLst>
                                          <p:attrName>ppt_y</p:attrName>
                                        </p:attrNameLst>
                                      </p:cBhvr>
                                      <p:tavLst>
                                        <p:tav tm="0">
                                          <p:val>
                                            <p:strVal val="#ppt_y+.1"/>
                                          </p:val>
                                        </p:tav>
                                        <p:tav tm="100000">
                                          <p:val>
                                            <p:strVal val="#ppt_y"/>
                                          </p:val>
                                        </p:tav>
                                      </p:tavLst>
                                    </p:anim>
                                  </p:childTnLst>
                                </p:cTn>
                              </p:par>
                              <p:par>
                                <p:cTn id="174" presetID="42" presetClass="entr" presetSubtype="0" fill="hold" grpId="0" nodeType="withEffect">
                                  <p:stCondLst>
                                    <p:cond delay="0"/>
                                  </p:stCondLst>
                                  <p:childTnLst>
                                    <p:set>
                                      <p:cBhvr>
                                        <p:cTn id="175" dur="1" fill="hold">
                                          <p:stCondLst>
                                            <p:cond delay="0"/>
                                          </p:stCondLst>
                                        </p:cTn>
                                        <p:tgtEl>
                                          <p:spTgt spid="41"/>
                                        </p:tgtEl>
                                        <p:attrNameLst>
                                          <p:attrName>style.visibility</p:attrName>
                                        </p:attrNameLst>
                                      </p:cBhvr>
                                      <p:to>
                                        <p:strVal val="visible"/>
                                      </p:to>
                                    </p:set>
                                    <p:animEffect transition="in" filter="fade">
                                      <p:cBhvr>
                                        <p:cTn id="176" dur="1000"/>
                                        <p:tgtEl>
                                          <p:spTgt spid="41"/>
                                        </p:tgtEl>
                                      </p:cBhvr>
                                    </p:animEffect>
                                    <p:anim calcmode="lin" valueType="num">
                                      <p:cBhvr>
                                        <p:cTn id="177" dur="1000" fill="hold"/>
                                        <p:tgtEl>
                                          <p:spTgt spid="41"/>
                                        </p:tgtEl>
                                        <p:attrNameLst>
                                          <p:attrName>ppt_x</p:attrName>
                                        </p:attrNameLst>
                                      </p:cBhvr>
                                      <p:tavLst>
                                        <p:tav tm="0">
                                          <p:val>
                                            <p:strVal val="#ppt_x"/>
                                          </p:val>
                                        </p:tav>
                                        <p:tav tm="100000">
                                          <p:val>
                                            <p:strVal val="#ppt_x"/>
                                          </p:val>
                                        </p:tav>
                                      </p:tavLst>
                                    </p:anim>
                                    <p:anim calcmode="lin" valueType="num">
                                      <p:cBhvr>
                                        <p:cTn id="178" dur="1000" fill="hold"/>
                                        <p:tgtEl>
                                          <p:spTgt spid="4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7" grpId="0"/>
      <p:bldP spid="18" grpId="0"/>
      <p:bldP spid="21" grpId="0"/>
      <p:bldP spid="22" grpId="0"/>
      <p:bldP spid="25" grpId="0"/>
      <p:bldP spid="26" grpId="0"/>
      <p:bldP spid="29" grpId="0"/>
      <p:bldP spid="30" grpId="0"/>
      <p:bldP spid="33" grpId="0"/>
      <p:bldP spid="35" grpId="0"/>
      <p:bldP spid="37" grpId="0"/>
      <p:bldP spid="38" grpId="0"/>
      <p:bldP spid="41" grpId="0"/>
      <p:bldP spid="42"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1C242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CD43C-E725-4B1F-9FAA-2FE3BFB3A774}"/>
              </a:ext>
            </a:extLst>
          </p:cNvPr>
          <p:cNvSpPr>
            <a:spLocks noGrp="1"/>
          </p:cNvSpPr>
          <p:nvPr>
            <p:ph type="title"/>
          </p:nvPr>
        </p:nvSpPr>
        <p:spPr>
          <a:xfrm>
            <a:off x="711200" y="422853"/>
            <a:ext cx="9961418" cy="1533380"/>
          </a:xfrm>
        </p:spPr>
        <p:txBody>
          <a:bodyPr>
            <a:normAutofit/>
          </a:bodyPr>
          <a:lstStyle/>
          <a:p>
            <a:r>
              <a:rPr lang="fr-FR" sz="4800" b="1" dirty="0">
                <a:solidFill>
                  <a:schemeClr val="bg1">
                    <a:lumMod val="95000"/>
                  </a:schemeClr>
                </a:solidFill>
                <a:latin typeface="Poppins"/>
                <a:ea typeface="+mj-lt"/>
                <a:cs typeface="+mj-lt"/>
              </a:rPr>
              <a:t>Module</a:t>
            </a:r>
            <a:r>
              <a:rPr lang="fr-FR" sz="4800" dirty="0">
                <a:solidFill>
                  <a:schemeClr val="bg1">
                    <a:lumMod val="95000"/>
                  </a:schemeClr>
                </a:solidFill>
                <a:latin typeface="Poppins"/>
                <a:cs typeface="Arial"/>
              </a:rPr>
              <a:t> </a:t>
            </a:r>
            <a:r>
              <a:rPr lang="fr-FR" sz="4800" dirty="0">
                <a:solidFill>
                  <a:schemeClr val="bg1">
                    <a:lumMod val="95000"/>
                  </a:schemeClr>
                </a:solidFill>
                <a:latin typeface="Poppins"/>
                <a:ea typeface="+mj-lt"/>
                <a:cs typeface="Arial"/>
              </a:rPr>
              <a:t>5 </a:t>
            </a:r>
            <a:r>
              <a:rPr lang="fr-FR" sz="4800" b="1" dirty="0">
                <a:solidFill>
                  <a:schemeClr val="bg1">
                    <a:lumMod val="95000"/>
                  </a:schemeClr>
                </a:solidFill>
                <a:latin typeface="Poppins"/>
                <a:ea typeface="+mj-lt"/>
                <a:cs typeface="+mj-lt"/>
              </a:rPr>
              <a:t>: Gestion du forum</a:t>
            </a:r>
          </a:p>
        </p:txBody>
      </p:sp>
      <p:graphicFrame>
        <p:nvGraphicFramePr>
          <p:cNvPr id="3" name="Table 3">
            <a:extLst>
              <a:ext uri="{FF2B5EF4-FFF2-40B4-BE49-F238E27FC236}">
                <a16:creationId xmlns:a16="http://schemas.microsoft.com/office/drawing/2014/main" id="{D7E48E75-3CFD-4927-973C-2DFEFC47C312}"/>
              </a:ext>
            </a:extLst>
          </p:cNvPr>
          <p:cNvGraphicFramePr>
            <a:graphicFrameLocks noGrp="1"/>
          </p:cNvGraphicFramePr>
          <p:nvPr>
            <p:extLst>
              <p:ext uri="{D42A27DB-BD31-4B8C-83A1-F6EECF244321}">
                <p14:modId xmlns:p14="http://schemas.microsoft.com/office/powerpoint/2010/main" val="1211252483"/>
              </p:ext>
            </p:extLst>
          </p:nvPr>
        </p:nvGraphicFramePr>
        <p:xfrm>
          <a:off x="3118166" y="4030876"/>
          <a:ext cx="2208261" cy="1638652"/>
        </p:xfrm>
        <a:graphic>
          <a:graphicData uri="http://schemas.openxmlformats.org/drawingml/2006/table">
            <a:tbl>
              <a:tblPr firstRow="1" bandRow="1">
                <a:tableStyleId>{5940675A-B579-460E-94D1-54222C63F5DA}</a:tableStyleId>
              </a:tblPr>
              <a:tblGrid>
                <a:gridCol w="2208261">
                  <a:extLst>
                    <a:ext uri="{9D8B030D-6E8A-4147-A177-3AD203B41FA5}">
                      <a16:colId xmlns:a16="http://schemas.microsoft.com/office/drawing/2014/main" val="1112671431"/>
                    </a:ext>
                  </a:extLst>
                </a:gridCol>
              </a:tblGrid>
              <a:tr h="44738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2000" b="1" kern="1200" dirty="0">
                          <a:solidFill>
                            <a:schemeClr val="tx1"/>
                          </a:solidFill>
                          <a:latin typeface="Poppins light"/>
                          <a:ea typeface="+mn-ea"/>
                          <a:cs typeface="Poppins light"/>
                        </a:rPr>
                        <a:t>Agent de </a:t>
                      </a:r>
                      <a:r>
                        <a:rPr lang="en-GB" sz="2000" b="1" kern="1200" dirty="0" err="1">
                          <a:solidFill>
                            <a:schemeClr val="tx1"/>
                          </a:solidFill>
                          <a:latin typeface="Poppins light"/>
                          <a:ea typeface="+mn-ea"/>
                          <a:cs typeface="Poppins light"/>
                        </a:rPr>
                        <a:t>scolarité</a:t>
                      </a:r>
                      <a:endParaRPr lang="en-GB" sz="2000" b="1" kern="1200" dirty="0">
                        <a:solidFill>
                          <a:schemeClr val="tx1"/>
                        </a:solidFill>
                        <a:latin typeface="Poppins light"/>
                        <a:ea typeface="+mn-ea"/>
                        <a:cs typeface="Poppins light"/>
                      </a:endParaRPr>
                    </a:p>
                  </a:txBody>
                  <a:tcPr>
                    <a:solidFill>
                      <a:schemeClr val="bg1"/>
                    </a:solidFill>
                  </a:tcPr>
                </a:tc>
                <a:extLst>
                  <a:ext uri="{0D108BD9-81ED-4DB2-BD59-A6C34878D82A}">
                    <a16:rowId xmlns:a16="http://schemas.microsoft.com/office/drawing/2014/main" val="2105935063"/>
                  </a:ext>
                </a:extLst>
              </a:tr>
              <a:tr h="937612">
                <a:tc>
                  <a:txBody>
                    <a:bodyPr/>
                    <a:lstStyle/>
                    <a:p>
                      <a:endParaRPr lang="en-GB" dirty="0"/>
                    </a:p>
                  </a:txBody>
                  <a:tcPr>
                    <a:solidFill>
                      <a:schemeClr val="bg1"/>
                    </a:solidFill>
                  </a:tcPr>
                </a:tc>
                <a:extLst>
                  <a:ext uri="{0D108BD9-81ED-4DB2-BD59-A6C34878D82A}">
                    <a16:rowId xmlns:a16="http://schemas.microsoft.com/office/drawing/2014/main" val="1432473354"/>
                  </a:ext>
                </a:extLst>
              </a:tr>
            </a:tbl>
          </a:graphicData>
        </a:graphic>
      </p:graphicFrame>
      <p:graphicFrame>
        <p:nvGraphicFramePr>
          <p:cNvPr id="13" name="Table 3">
            <a:extLst>
              <a:ext uri="{FF2B5EF4-FFF2-40B4-BE49-F238E27FC236}">
                <a16:creationId xmlns:a16="http://schemas.microsoft.com/office/drawing/2014/main" id="{E3612024-9E21-40B7-81E1-FA1B5AE2BC06}"/>
              </a:ext>
            </a:extLst>
          </p:cNvPr>
          <p:cNvGraphicFramePr>
            <a:graphicFrameLocks noGrp="1"/>
          </p:cNvGraphicFramePr>
          <p:nvPr>
            <p:extLst>
              <p:ext uri="{D42A27DB-BD31-4B8C-83A1-F6EECF244321}">
                <p14:modId xmlns:p14="http://schemas.microsoft.com/office/powerpoint/2010/main" val="2218345360"/>
              </p:ext>
            </p:extLst>
          </p:nvPr>
        </p:nvGraphicFramePr>
        <p:xfrm>
          <a:off x="3118166" y="2059348"/>
          <a:ext cx="2208261" cy="1384998"/>
        </p:xfrm>
        <a:graphic>
          <a:graphicData uri="http://schemas.openxmlformats.org/drawingml/2006/table">
            <a:tbl>
              <a:tblPr firstRow="1" bandRow="1">
                <a:tableStyleId>{5940675A-B579-460E-94D1-54222C63F5DA}</a:tableStyleId>
              </a:tblPr>
              <a:tblGrid>
                <a:gridCol w="2208261">
                  <a:extLst>
                    <a:ext uri="{9D8B030D-6E8A-4147-A177-3AD203B41FA5}">
                      <a16:colId xmlns:a16="http://schemas.microsoft.com/office/drawing/2014/main" val="1112671431"/>
                    </a:ext>
                  </a:extLst>
                </a:gridCol>
              </a:tblGrid>
              <a:tr h="447386">
                <a:tc>
                  <a:txBody>
                    <a:bodyPr/>
                    <a:lstStyle/>
                    <a:p>
                      <a:pPr lvl="0" algn="ctr">
                        <a:buNone/>
                      </a:pPr>
                      <a:r>
                        <a:rPr lang="en-GB" sz="2000" b="1" kern="1200" noProof="0" dirty="0" err="1">
                          <a:solidFill>
                            <a:schemeClr val="tx1"/>
                          </a:solidFill>
                          <a:latin typeface="Poppins light"/>
                          <a:ea typeface="+mn-ea"/>
                          <a:cs typeface="Poppins light"/>
                        </a:rPr>
                        <a:t>Étudiant</a:t>
                      </a:r>
                      <a:endParaRPr lang="en-GB" sz="2000" b="1" kern="1200" dirty="0">
                        <a:solidFill>
                          <a:schemeClr val="tx1"/>
                        </a:solidFill>
                        <a:latin typeface="Poppins light"/>
                        <a:ea typeface="+mn-ea"/>
                        <a:cs typeface="Poppins light"/>
                      </a:endParaRPr>
                    </a:p>
                  </a:txBody>
                  <a:tcPr>
                    <a:solidFill>
                      <a:schemeClr val="bg1"/>
                    </a:solidFill>
                  </a:tcPr>
                </a:tc>
                <a:extLst>
                  <a:ext uri="{0D108BD9-81ED-4DB2-BD59-A6C34878D82A}">
                    <a16:rowId xmlns:a16="http://schemas.microsoft.com/office/drawing/2014/main" val="2105935063"/>
                  </a:ext>
                </a:extLst>
              </a:tr>
              <a:tr h="937612">
                <a:tc>
                  <a:txBody>
                    <a:bodyPr/>
                    <a:lstStyle/>
                    <a:p>
                      <a:endParaRPr lang="en-GB" dirty="0"/>
                    </a:p>
                  </a:txBody>
                  <a:tcPr>
                    <a:solidFill>
                      <a:schemeClr val="bg1"/>
                    </a:solidFill>
                  </a:tcPr>
                </a:tc>
                <a:extLst>
                  <a:ext uri="{0D108BD9-81ED-4DB2-BD59-A6C34878D82A}">
                    <a16:rowId xmlns:a16="http://schemas.microsoft.com/office/drawing/2014/main" val="1432473354"/>
                  </a:ext>
                </a:extLst>
              </a:tr>
            </a:tbl>
          </a:graphicData>
        </a:graphic>
      </p:graphicFrame>
      <p:graphicFrame>
        <p:nvGraphicFramePr>
          <p:cNvPr id="14" name="Table 3">
            <a:extLst>
              <a:ext uri="{FF2B5EF4-FFF2-40B4-BE49-F238E27FC236}">
                <a16:creationId xmlns:a16="http://schemas.microsoft.com/office/drawing/2014/main" id="{F6B99C06-84DD-4C1A-8F4D-8E5A1715C5FF}"/>
              </a:ext>
            </a:extLst>
          </p:cNvPr>
          <p:cNvGraphicFramePr>
            <a:graphicFrameLocks noGrp="1"/>
          </p:cNvGraphicFramePr>
          <p:nvPr>
            <p:extLst>
              <p:ext uri="{D42A27DB-BD31-4B8C-83A1-F6EECF244321}">
                <p14:modId xmlns:p14="http://schemas.microsoft.com/office/powerpoint/2010/main" val="4202532648"/>
              </p:ext>
            </p:extLst>
          </p:nvPr>
        </p:nvGraphicFramePr>
        <p:xfrm>
          <a:off x="6888527" y="2044002"/>
          <a:ext cx="2208261" cy="1384998"/>
        </p:xfrm>
        <a:graphic>
          <a:graphicData uri="http://schemas.openxmlformats.org/drawingml/2006/table">
            <a:tbl>
              <a:tblPr firstRow="1" bandRow="1">
                <a:tableStyleId>{5940675A-B579-460E-94D1-54222C63F5DA}</a:tableStyleId>
              </a:tblPr>
              <a:tblGrid>
                <a:gridCol w="2208261">
                  <a:extLst>
                    <a:ext uri="{9D8B030D-6E8A-4147-A177-3AD203B41FA5}">
                      <a16:colId xmlns:a16="http://schemas.microsoft.com/office/drawing/2014/main" val="1112671431"/>
                    </a:ext>
                  </a:extLst>
                </a:gridCol>
              </a:tblGrid>
              <a:tr h="447386">
                <a:tc>
                  <a:txBody>
                    <a:bodyPr/>
                    <a:lstStyle/>
                    <a:p>
                      <a:pPr algn="ctr"/>
                      <a:r>
                        <a:rPr lang="en-GB" sz="2000" b="1" kern="1200">
                          <a:solidFill>
                            <a:schemeClr val="tx1"/>
                          </a:solidFill>
                          <a:latin typeface="Poppins light"/>
                          <a:ea typeface="+mn-ea"/>
                          <a:cs typeface="Poppins light"/>
                        </a:rPr>
                        <a:t>Thread</a:t>
                      </a:r>
                      <a:endParaRPr lang="en-GB" sz="2000" b="1" kern="1200" err="1">
                        <a:solidFill>
                          <a:schemeClr val="tx1"/>
                        </a:solidFill>
                        <a:latin typeface="Poppins light"/>
                        <a:ea typeface="+mn-ea"/>
                        <a:cs typeface="Poppins light"/>
                      </a:endParaRPr>
                    </a:p>
                  </a:txBody>
                  <a:tcPr>
                    <a:solidFill>
                      <a:schemeClr val="bg1"/>
                    </a:solidFill>
                  </a:tcPr>
                </a:tc>
                <a:extLst>
                  <a:ext uri="{0D108BD9-81ED-4DB2-BD59-A6C34878D82A}">
                    <a16:rowId xmlns:a16="http://schemas.microsoft.com/office/drawing/2014/main" val="2105935063"/>
                  </a:ext>
                </a:extLst>
              </a:tr>
              <a:tr h="937612">
                <a:tc>
                  <a:txBody>
                    <a:bodyPr/>
                    <a:lstStyle/>
                    <a:p>
                      <a:endParaRPr lang="en-GB" dirty="0"/>
                    </a:p>
                  </a:txBody>
                  <a:tcPr>
                    <a:solidFill>
                      <a:schemeClr val="bg1"/>
                    </a:solidFill>
                  </a:tcPr>
                </a:tc>
                <a:extLst>
                  <a:ext uri="{0D108BD9-81ED-4DB2-BD59-A6C34878D82A}">
                    <a16:rowId xmlns:a16="http://schemas.microsoft.com/office/drawing/2014/main" val="1432473354"/>
                  </a:ext>
                </a:extLst>
              </a:tr>
            </a:tbl>
          </a:graphicData>
        </a:graphic>
      </p:graphicFrame>
      <p:graphicFrame>
        <p:nvGraphicFramePr>
          <p:cNvPr id="15" name="Table 3">
            <a:extLst>
              <a:ext uri="{FF2B5EF4-FFF2-40B4-BE49-F238E27FC236}">
                <a16:creationId xmlns:a16="http://schemas.microsoft.com/office/drawing/2014/main" id="{6C5AB6CF-808A-4772-89CC-CA84E08C618D}"/>
              </a:ext>
            </a:extLst>
          </p:cNvPr>
          <p:cNvGraphicFramePr>
            <a:graphicFrameLocks noGrp="1"/>
          </p:cNvGraphicFramePr>
          <p:nvPr>
            <p:extLst>
              <p:ext uri="{D42A27DB-BD31-4B8C-83A1-F6EECF244321}">
                <p14:modId xmlns:p14="http://schemas.microsoft.com/office/powerpoint/2010/main" val="2362624384"/>
              </p:ext>
            </p:extLst>
          </p:nvPr>
        </p:nvGraphicFramePr>
        <p:xfrm>
          <a:off x="6888527" y="4142358"/>
          <a:ext cx="2208261" cy="1384998"/>
        </p:xfrm>
        <a:graphic>
          <a:graphicData uri="http://schemas.openxmlformats.org/drawingml/2006/table">
            <a:tbl>
              <a:tblPr firstRow="1" bandRow="1">
                <a:tableStyleId>{5940675A-B579-460E-94D1-54222C63F5DA}</a:tableStyleId>
              </a:tblPr>
              <a:tblGrid>
                <a:gridCol w="2208261">
                  <a:extLst>
                    <a:ext uri="{9D8B030D-6E8A-4147-A177-3AD203B41FA5}">
                      <a16:colId xmlns:a16="http://schemas.microsoft.com/office/drawing/2014/main" val="1112671431"/>
                    </a:ext>
                  </a:extLst>
                </a:gridCol>
              </a:tblGrid>
              <a:tr h="447386">
                <a:tc>
                  <a:txBody>
                    <a:bodyPr/>
                    <a:lstStyle/>
                    <a:p>
                      <a:pPr lvl="0" algn="ctr">
                        <a:buNone/>
                      </a:pPr>
                      <a:r>
                        <a:rPr lang="en-GB" sz="2000" b="1" kern="1200" noProof="0" err="1">
                          <a:solidFill>
                            <a:schemeClr val="tx1"/>
                          </a:solidFill>
                          <a:latin typeface="Poppins light"/>
                          <a:ea typeface="+mn-ea"/>
                          <a:cs typeface="Poppins light"/>
                        </a:rPr>
                        <a:t>Réponse</a:t>
                      </a:r>
                      <a:endParaRPr lang="en-GB" sz="2000" b="1" kern="1200" err="1">
                        <a:solidFill>
                          <a:schemeClr val="tx1"/>
                        </a:solidFill>
                        <a:latin typeface="Poppins light"/>
                        <a:ea typeface="+mn-ea"/>
                        <a:cs typeface="Poppins light"/>
                      </a:endParaRPr>
                    </a:p>
                  </a:txBody>
                  <a:tcPr>
                    <a:solidFill>
                      <a:schemeClr val="bg1"/>
                    </a:solidFill>
                  </a:tcPr>
                </a:tc>
                <a:extLst>
                  <a:ext uri="{0D108BD9-81ED-4DB2-BD59-A6C34878D82A}">
                    <a16:rowId xmlns:a16="http://schemas.microsoft.com/office/drawing/2014/main" val="2105935063"/>
                  </a:ext>
                </a:extLst>
              </a:tr>
              <a:tr h="937612">
                <a:tc>
                  <a:txBody>
                    <a:bodyPr/>
                    <a:lstStyle/>
                    <a:p>
                      <a:endParaRPr lang="en-GB" dirty="0"/>
                    </a:p>
                  </a:txBody>
                  <a:tcPr>
                    <a:solidFill>
                      <a:schemeClr val="bg1"/>
                    </a:solidFill>
                  </a:tcPr>
                </a:tc>
                <a:extLst>
                  <a:ext uri="{0D108BD9-81ED-4DB2-BD59-A6C34878D82A}">
                    <a16:rowId xmlns:a16="http://schemas.microsoft.com/office/drawing/2014/main" val="1432473354"/>
                  </a:ext>
                </a:extLst>
              </a:tr>
            </a:tbl>
          </a:graphicData>
        </a:graphic>
      </p:graphicFrame>
      <p:cxnSp>
        <p:nvCxnSpPr>
          <p:cNvPr id="16" name="Straight Arrow Connector 15">
            <a:extLst>
              <a:ext uri="{FF2B5EF4-FFF2-40B4-BE49-F238E27FC236}">
                <a16:creationId xmlns:a16="http://schemas.microsoft.com/office/drawing/2014/main" id="{8E887B06-A7F7-4D19-8122-CC9C6C8F3B10}"/>
              </a:ext>
            </a:extLst>
          </p:cNvPr>
          <p:cNvCxnSpPr>
            <a:cxnSpLocks/>
            <a:endCxn id="14" idx="1"/>
          </p:cNvCxnSpPr>
          <p:nvPr/>
        </p:nvCxnSpPr>
        <p:spPr>
          <a:xfrm>
            <a:off x="5201265" y="2736501"/>
            <a:ext cx="1687262" cy="0"/>
          </a:xfrm>
          <a:prstGeom prst="straightConnector1">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BAC407A0-2A57-4779-AA1E-2AE405BC8574}"/>
              </a:ext>
            </a:extLst>
          </p:cNvPr>
          <p:cNvSpPr>
            <a:spLocks noGrp="1"/>
          </p:cNvSpPr>
          <p:nvPr>
            <p:ph type="sldNum" sz="quarter" idx="12"/>
          </p:nvPr>
        </p:nvSpPr>
        <p:spPr/>
        <p:txBody>
          <a:bodyPr/>
          <a:lstStyle/>
          <a:p>
            <a:fld id="{F157FAB8-E16D-4760-B270-A1781200DD78}" type="slidenum">
              <a:rPr lang="fr-FR" smtClean="0"/>
              <a:t>20</a:t>
            </a:fld>
            <a:endParaRPr lang="en-GB"/>
          </a:p>
        </p:txBody>
      </p:sp>
      <p:cxnSp>
        <p:nvCxnSpPr>
          <p:cNvPr id="18" name="Straight Arrow Connector 17">
            <a:extLst>
              <a:ext uri="{FF2B5EF4-FFF2-40B4-BE49-F238E27FC236}">
                <a16:creationId xmlns:a16="http://schemas.microsoft.com/office/drawing/2014/main" id="{578CC8A7-38AF-4ACB-B223-FC86D08B5FCA}"/>
              </a:ext>
            </a:extLst>
          </p:cNvPr>
          <p:cNvCxnSpPr>
            <a:cxnSpLocks/>
          </p:cNvCxnSpPr>
          <p:nvPr/>
        </p:nvCxnSpPr>
        <p:spPr>
          <a:xfrm>
            <a:off x="5201265" y="4834857"/>
            <a:ext cx="1687262" cy="0"/>
          </a:xfrm>
          <a:prstGeom prst="straightConnector1">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EE0861A1-7917-427F-BFDA-D3B089AE4E00}"/>
              </a:ext>
            </a:extLst>
          </p:cNvPr>
          <p:cNvCxnSpPr>
            <a:cxnSpLocks/>
            <a:stCxn id="3" idx="3"/>
            <a:endCxn id="14" idx="1"/>
          </p:cNvCxnSpPr>
          <p:nvPr/>
        </p:nvCxnSpPr>
        <p:spPr>
          <a:xfrm flipV="1">
            <a:off x="5326427" y="2736501"/>
            <a:ext cx="1562100" cy="2113701"/>
          </a:xfrm>
          <a:prstGeom prst="straightConnector1">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DE9AF2A7-B4B1-4238-AEFD-0D6DC3C5AACA}"/>
              </a:ext>
            </a:extLst>
          </p:cNvPr>
          <p:cNvCxnSpPr>
            <a:cxnSpLocks/>
            <a:stCxn id="13" idx="3"/>
            <a:endCxn id="15" idx="1"/>
          </p:cNvCxnSpPr>
          <p:nvPr/>
        </p:nvCxnSpPr>
        <p:spPr>
          <a:xfrm>
            <a:off x="5326427" y="2751847"/>
            <a:ext cx="1562100" cy="2083010"/>
          </a:xfrm>
          <a:prstGeom prst="straightConnector1">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904891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1C242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CD43C-E725-4B1F-9FAA-2FE3BFB3A774}"/>
              </a:ext>
            </a:extLst>
          </p:cNvPr>
          <p:cNvSpPr>
            <a:spLocks noGrp="1"/>
          </p:cNvSpPr>
          <p:nvPr>
            <p:ph type="title"/>
          </p:nvPr>
        </p:nvSpPr>
        <p:spPr>
          <a:xfrm>
            <a:off x="553882" y="422853"/>
            <a:ext cx="3565237" cy="1533380"/>
          </a:xfrm>
        </p:spPr>
        <p:txBody>
          <a:bodyPr>
            <a:normAutofit fontScale="90000"/>
          </a:bodyPr>
          <a:lstStyle/>
          <a:p>
            <a:r>
              <a:rPr lang="fr-FR" sz="5300" b="1" dirty="0">
                <a:solidFill>
                  <a:schemeClr val="bg1">
                    <a:lumMod val="95000"/>
                  </a:schemeClr>
                </a:solidFill>
                <a:latin typeface="Poppins"/>
                <a:ea typeface="+mj-lt"/>
                <a:cs typeface="+mj-lt"/>
              </a:rPr>
              <a:t>Module</a:t>
            </a:r>
            <a:r>
              <a:rPr lang="fr-FR" sz="5300" dirty="0">
                <a:solidFill>
                  <a:schemeClr val="bg1">
                    <a:lumMod val="95000"/>
                  </a:schemeClr>
                </a:solidFill>
                <a:latin typeface="Poppins"/>
                <a:cs typeface="Arial"/>
              </a:rPr>
              <a:t> </a:t>
            </a:r>
            <a:r>
              <a:rPr lang="fr-FR" sz="5300" dirty="0">
                <a:solidFill>
                  <a:schemeClr val="bg1">
                    <a:lumMod val="95000"/>
                  </a:schemeClr>
                </a:solidFill>
                <a:latin typeface="Poppins"/>
                <a:ea typeface="+mj-lt"/>
                <a:cs typeface="Arial"/>
              </a:rPr>
              <a:t>6 </a:t>
            </a:r>
            <a:r>
              <a:rPr lang="fr-FR" sz="5400" b="1" dirty="0">
                <a:solidFill>
                  <a:schemeClr val="bg1">
                    <a:lumMod val="95000"/>
                  </a:schemeClr>
                </a:solidFill>
                <a:latin typeface="Poppins"/>
                <a:ea typeface="+mj-lt"/>
                <a:cs typeface="+mj-lt"/>
              </a:rPr>
              <a:t>: </a:t>
            </a:r>
          </a:p>
        </p:txBody>
      </p:sp>
      <p:graphicFrame>
        <p:nvGraphicFramePr>
          <p:cNvPr id="3" name="Table 3">
            <a:extLst>
              <a:ext uri="{FF2B5EF4-FFF2-40B4-BE49-F238E27FC236}">
                <a16:creationId xmlns:a16="http://schemas.microsoft.com/office/drawing/2014/main" id="{D7E48E75-3CFD-4927-973C-2DFEFC47C312}"/>
              </a:ext>
            </a:extLst>
          </p:cNvPr>
          <p:cNvGraphicFramePr>
            <a:graphicFrameLocks noGrp="1"/>
          </p:cNvGraphicFramePr>
          <p:nvPr>
            <p:extLst>
              <p:ext uri="{D42A27DB-BD31-4B8C-83A1-F6EECF244321}">
                <p14:modId xmlns:p14="http://schemas.microsoft.com/office/powerpoint/2010/main" val="3921554569"/>
              </p:ext>
            </p:extLst>
          </p:nvPr>
        </p:nvGraphicFramePr>
        <p:xfrm>
          <a:off x="2045108" y="3095335"/>
          <a:ext cx="2521403" cy="1384998"/>
        </p:xfrm>
        <a:graphic>
          <a:graphicData uri="http://schemas.openxmlformats.org/drawingml/2006/table">
            <a:tbl>
              <a:tblPr firstRow="1" bandRow="1">
                <a:tableStyleId>{5940675A-B579-460E-94D1-54222C63F5DA}</a:tableStyleId>
              </a:tblPr>
              <a:tblGrid>
                <a:gridCol w="2521403">
                  <a:extLst>
                    <a:ext uri="{9D8B030D-6E8A-4147-A177-3AD203B41FA5}">
                      <a16:colId xmlns:a16="http://schemas.microsoft.com/office/drawing/2014/main" val="1112671431"/>
                    </a:ext>
                  </a:extLst>
                </a:gridCol>
              </a:tblGrid>
              <a:tr h="44738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2000" b="1" kern="1200" dirty="0">
                          <a:solidFill>
                            <a:schemeClr val="tx1"/>
                          </a:solidFill>
                          <a:latin typeface="Poppins light"/>
                          <a:ea typeface="+mn-ea"/>
                          <a:cs typeface="Poppins light"/>
                        </a:rPr>
                        <a:t>Entrepreneur</a:t>
                      </a:r>
                    </a:p>
                  </a:txBody>
                  <a:tcPr>
                    <a:solidFill>
                      <a:schemeClr val="bg1"/>
                    </a:solidFill>
                  </a:tcPr>
                </a:tc>
                <a:extLst>
                  <a:ext uri="{0D108BD9-81ED-4DB2-BD59-A6C34878D82A}">
                    <a16:rowId xmlns:a16="http://schemas.microsoft.com/office/drawing/2014/main" val="2105935063"/>
                  </a:ext>
                </a:extLst>
              </a:tr>
              <a:tr h="937612">
                <a:tc>
                  <a:txBody>
                    <a:bodyPr/>
                    <a:lstStyle/>
                    <a:p>
                      <a:endParaRPr lang="en-GB" dirty="0"/>
                    </a:p>
                  </a:txBody>
                  <a:tcPr>
                    <a:solidFill>
                      <a:schemeClr val="bg1"/>
                    </a:solidFill>
                  </a:tcPr>
                </a:tc>
                <a:extLst>
                  <a:ext uri="{0D108BD9-81ED-4DB2-BD59-A6C34878D82A}">
                    <a16:rowId xmlns:a16="http://schemas.microsoft.com/office/drawing/2014/main" val="1432473354"/>
                  </a:ext>
                </a:extLst>
              </a:tr>
            </a:tbl>
          </a:graphicData>
        </a:graphic>
      </p:graphicFrame>
      <p:cxnSp>
        <p:nvCxnSpPr>
          <p:cNvPr id="5" name="Straight Arrow Connector 4">
            <a:extLst>
              <a:ext uri="{FF2B5EF4-FFF2-40B4-BE49-F238E27FC236}">
                <a16:creationId xmlns:a16="http://schemas.microsoft.com/office/drawing/2014/main" id="{D033F786-4E4C-4CFE-B870-239045BFDD47}"/>
              </a:ext>
            </a:extLst>
          </p:cNvPr>
          <p:cNvCxnSpPr/>
          <p:nvPr/>
        </p:nvCxnSpPr>
        <p:spPr>
          <a:xfrm>
            <a:off x="4521869" y="3804227"/>
            <a:ext cx="773544" cy="11544"/>
          </a:xfrm>
          <a:prstGeom prst="straightConnector1">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graphicFrame>
        <p:nvGraphicFramePr>
          <p:cNvPr id="13" name="Table 3">
            <a:extLst>
              <a:ext uri="{FF2B5EF4-FFF2-40B4-BE49-F238E27FC236}">
                <a16:creationId xmlns:a16="http://schemas.microsoft.com/office/drawing/2014/main" id="{E3612024-9E21-40B7-81E1-FA1B5AE2BC06}"/>
              </a:ext>
            </a:extLst>
          </p:cNvPr>
          <p:cNvGraphicFramePr>
            <a:graphicFrameLocks noGrp="1"/>
          </p:cNvGraphicFramePr>
          <p:nvPr>
            <p:extLst>
              <p:ext uri="{D42A27DB-BD31-4B8C-83A1-F6EECF244321}">
                <p14:modId xmlns:p14="http://schemas.microsoft.com/office/powerpoint/2010/main" val="2072305113"/>
              </p:ext>
            </p:extLst>
          </p:nvPr>
        </p:nvGraphicFramePr>
        <p:xfrm>
          <a:off x="5186886" y="3083790"/>
          <a:ext cx="2208261" cy="1384998"/>
        </p:xfrm>
        <a:graphic>
          <a:graphicData uri="http://schemas.openxmlformats.org/drawingml/2006/table">
            <a:tbl>
              <a:tblPr firstRow="1" bandRow="1">
                <a:tableStyleId>{5940675A-B579-460E-94D1-54222C63F5DA}</a:tableStyleId>
              </a:tblPr>
              <a:tblGrid>
                <a:gridCol w="2208261">
                  <a:extLst>
                    <a:ext uri="{9D8B030D-6E8A-4147-A177-3AD203B41FA5}">
                      <a16:colId xmlns:a16="http://schemas.microsoft.com/office/drawing/2014/main" val="1112671431"/>
                    </a:ext>
                  </a:extLst>
                </a:gridCol>
              </a:tblGrid>
              <a:tr h="447386">
                <a:tc>
                  <a:txBody>
                    <a:bodyPr/>
                    <a:lstStyle/>
                    <a:p>
                      <a:pPr lvl="0" algn="ctr">
                        <a:buNone/>
                      </a:pPr>
                      <a:r>
                        <a:rPr lang="en-GB" sz="2000" b="1" kern="1200" noProof="0" dirty="0" err="1">
                          <a:solidFill>
                            <a:schemeClr val="tx1"/>
                          </a:solidFill>
                          <a:latin typeface="Poppins light"/>
                          <a:ea typeface="+mn-ea"/>
                          <a:cs typeface="Poppins light"/>
                        </a:rPr>
                        <a:t>Opportunité</a:t>
                      </a:r>
                      <a:endParaRPr lang="en-GB" sz="2000" b="1" kern="1200" dirty="0">
                        <a:solidFill>
                          <a:schemeClr val="tx1"/>
                        </a:solidFill>
                        <a:latin typeface="Poppins light"/>
                        <a:ea typeface="+mn-ea"/>
                        <a:cs typeface="Poppins light"/>
                      </a:endParaRPr>
                    </a:p>
                  </a:txBody>
                  <a:tcPr>
                    <a:solidFill>
                      <a:schemeClr val="bg1"/>
                    </a:solidFill>
                  </a:tcPr>
                </a:tc>
                <a:extLst>
                  <a:ext uri="{0D108BD9-81ED-4DB2-BD59-A6C34878D82A}">
                    <a16:rowId xmlns:a16="http://schemas.microsoft.com/office/drawing/2014/main" val="2105935063"/>
                  </a:ext>
                </a:extLst>
              </a:tr>
              <a:tr h="937612">
                <a:tc>
                  <a:txBody>
                    <a:bodyPr/>
                    <a:lstStyle/>
                    <a:p>
                      <a:endParaRPr lang="en-GB" dirty="0"/>
                    </a:p>
                  </a:txBody>
                  <a:tcPr>
                    <a:solidFill>
                      <a:schemeClr val="bg1"/>
                    </a:solidFill>
                  </a:tcPr>
                </a:tc>
                <a:extLst>
                  <a:ext uri="{0D108BD9-81ED-4DB2-BD59-A6C34878D82A}">
                    <a16:rowId xmlns:a16="http://schemas.microsoft.com/office/drawing/2014/main" val="1432473354"/>
                  </a:ext>
                </a:extLst>
              </a:tr>
            </a:tbl>
          </a:graphicData>
        </a:graphic>
      </p:graphicFrame>
      <p:graphicFrame>
        <p:nvGraphicFramePr>
          <p:cNvPr id="14" name="Table 3">
            <a:extLst>
              <a:ext uri="{FF2B5EF4-FFF2-40B4-BE49-F238E27FC236}">
                <a16:creationId xmlns:a16="http://schemas.microsoft.com/office/drawing/2014/main" id="{F6B99C06-84DD-4C1A-8F4D-8E5A1715C5FF}"/>
              </a:ext>
            </a:extLst>
          </p:cNvPr>
          <p:cNvGraphicFramePr>
            <a:graphicFrameLocks noGrp="1"/>
          </p:cNvGraphicFramePr>
          <p:nvPr>
            <p:extLst>
              <p:ext uri="{D42A27DB-BD31-4B8C-83A1-F6EECF244321}">
                <p14:modId xmlns:p14="http://schemas.microsoft.com/office/powerpoint/2010/main" val="260537124"/>
              </p:ext>
            </p:extLst>
          </p:nvPr>
        </p:nvGraphicFramePr>
        <p:xfrm>
          <a:off x="7842341" y="3095335"/>
          <a:ext cx="2208261" cy="1384998"/>
        </p:xfrm>
        <a:graphic>
          <a:graphicData uri="http://schemas.openxmlformats.org/drawingml/2006/table">
            <a:tbl>
              <a:tblPr firstRow="1" bandRow="1">
                <a:tableStyleId>{5940675A-B579-460E-94D1-54222C63F5DA}</a:tableStyleId>
              </a:tblPr>
              <a:tblGrid>
                <a:gridCol w="2208261">
                  <a:extLst>
                    <a:ext uri="{9D8B030D-6E8A-4147-A177-3AD203B41FA5}">
                      <a16:colId xmlns:a16="http://schemas.microsoft.com/office/drawing/2014/main" val="1112671431"/>
                    </a:ext>
                  </a:extLst>
                </a:gridCol>
              </a:tblGrid>
              <a:tr h="447386">
                <a:tc>
                  <a:txBody>
                    <a:bodyPr/>
                    <a:lstStyle/>
                    <a:p>
                      <a:pPr algn="ctr"/>
                      <a:r>
                        <a:rPr lang="en-GB" sz="2000" b="1" kern="1200" dirty="0" err="1">
                          <a:solidFill>
                            <a:schemeClr val="tx1"/>
                          </a:solidFill>
                          <a:latin typeface="Poppins light"/>
                          <a:ea typeface="+mn-ea"/>
                          <a:cs typeface="Poppins light"/>
                        </a:rPr>
                        <a:t>Catégorie</a:t>
                      </a:r>
                      <a:endParaRPr lang="en-GB" sz="2000" b="1" kern="1200" dirty="0">
                        <a:solidFill>
                          <a:schemeClr val="tx1"/>
                        </a:solidFill>
                        <a:latin typeface="Poppins light"/>
                        <a:ea typeface="+mn-ea"/>
                        <a:cs typeface="Poppins light"/>
                      </a:endParaRPr>
                    </a:p>
                  </a:txBody>
                  <a:tcPr>
                    <a:solidFill>
                      <a:schemeClr val="bg1"/>
                    </a:solidFill>
                  </a:tcPr>
                </a:tc>
                <a:extLst>
                  <a:ext uri="{0D108BD9-81ED-4DB2-BD59-A6C34878D82A}">
                    <a16:rowId xmlns:a16="http://schemas.microsoft.com/office/drawing/2014/main" val="2105935063"/>
                  </a:ext>
                </a:extLst>
              </a:tr>
              <a:tr h="937612">
                <a:tc>
                  <a:txBody>
                    <a:bodyPr/>
                    <a:lstStyle/>
                    <a:p>
                      <a:endParaRPr lang="en-GB" dirty="0"/>
                    </a:p>
                  </a:txBody>
                  <a:tcPr>
                    <a:solidFill>
                      <a:schemeClr val="bg1"/>
                    </a:solidFill>
                  </a:tcPr>
                </a:tc>
                <a:extLst>
                  <a:ext uri="{0D108BD9-81ED-4DB2-BD59-A6C34878D82A}">
                    <a16:rowId xmlns:a16="http://schemas.microsoft.com/office/drawing/2014/main" val="1432473354"/>
                  </a:ext>
                </a:extLst>
              </a:tr>
            </a:tbl>
          </a:graphicData>
        </a:graphic>
      </p:graphicFrame>
      <p:cxnSp>
        <p:nvCxnSpPr>
          <p:cNvPr id="16" name="Straight Arrow Connector 15">
            <a:extLst>
              <a:ext uri="{FF2B5EF4-FFF2-40B4-BE49-F238E27FC236}">
                <a16:creationId xmlns:a16="http://schemas.microsoft.com/office/drawing/2014/main" id="{8E887B06-A7F7-4D19-8122-CC9C6C8F3B10}"/>
              </a:ext>
            </a:extLst>
          </p:cNvPr>
          <p:cNvCxnSpPr>
            <a:cxnSpLocks/>
          </p:cNvCxnSpPr>
          <p:nvPr/>
        </p:nvCxnSpPr>
        <p:spPr>
          <a:xfrm>
            <a:off x="7246596" y="3804227"/>
            <a:ext cx="773544" cy="11544"/>
          </a:xfrm>
          <a:prstGeom prst="straightConnector1">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Title 1">
            <a:extLst>
              <a:ext uri="{FF2B5EF4-FFF2-40B4-BE49-F238E27FC236}">
                <a16:creationId xmlns:a16="http://schemas.microsoft.com/office/drawing/2014/main" id="{99D5C29D-CCFD-4526-9CCF-84D0C529BDD9}"/>
              </a:ext>
            </a:extLst>
          </p:cNvPr>
          <p:cNvSpPr txBox="1">
            <a:spLocks/>
          </p:cNvSpPr>
          <p:nvPr/>
        </p:nvSpPr>
        <p:spPr>
          <a:xfrm>
            <a:off x="3805082" y="655346"/>
            <a:ext cx="8229600" cy="1763882"/>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5400" b="1" dirty="0">
                <a:solidFill>
                  <a:schemeClr val="bg1">
                    <a:lumMod val="95000"/>
                  </a:schemeClr>
                </a:solidFill>
                <a:latin typeface="Poppins"/>
                <a:ea typeface="+mj-lt"/>
                <a:cs typeface="+mj-lt"/>
              </a:rPr>
              <a:t>Gestion des propositions</a:t>
            </a:r>
          </a:p>
          <a:p>
            <a:r>
              <a:rPr lang="en-US" sz="5400" b="1" dirty="0">
                <a:solidFill>
                  <a:schemeClr val="bg1">
                    <a:lumMod val="95000"/>
                  </a:schemeClr>
                </a:solidFill>
                <a:latin typeface="Poppins"/>
                <a:ea typeface="+mj-lt"/>
                <a:cs typeface="+mj-lt"/>
              </a:rPr>
              <a:t>de stage et </a:t>
            </a:r>
            <a:r>
              <a:rPr lang="en-US" sz="5400" b="1" dirty="0" err="1">
                <a:solidFill>
                  <a:schemeClr val="bg1">
                    <a:lumMod val="95000"/>
                  </a:schemeClr>
                </a:solidFill>
                <a:latin typeface="Poppins"/>
                <a:ea typeface="+mj-lt"/>
                <a:cs typeface="+mj-lt"/>
              </a:rPr>
              <a:t>d’emploi</a:t>
            </a:r>
            <a:endParaRPr lang="en-US" sz="5400" b="1" dirty="0">
              <a:solidFill>
                <a:schemeClr val="bg1">
                  <a:lumMod val="95000"/>
                </a:schemeClr>
              </a:solidFill>
              <a:latin typeface="Poppins"/>
              <a:ea typeface="+mj-lt"/>
              <a:cs typeface="+mj-lt"/>
            </a:endParaRPr>
          </a:p>
        </p:txBody>
      </p:sp>
      <p:sp>
        <p:nvSpPr>
          <p:cNvPr id="6" name="Slide Number Placeholder 5">
            <a:extLst>
              <a:ext uri="{FF2B5EF4-FFF2-40B4-BE49-F238E27FC236}">
                <a16:creationId xmlns:a16="http://schemas.microsoft.com/office/drawing/2014/main" id="{A40518C4-2CF6-4F85-A985-938CE555DDA1}"/>
              </a:ext>
            </a:extLst>
          </p:cNvPr>
          <p:cNvSpPr>
            <a:spLocks noGrp="1"/>
          </p:cNvSpPr>
          <p:nvPr>
            <p:ph type="sldNum" sz="quarter" idx="12"/>
          </p:nvPr>
        </p:nvSpPr>
        <p:spPr/>
        <p:txBody>
          <a:bodyPr/>
          <a:lstStyle/>
          <a:p>
            <a:fld id="{F157FAB8-E16D-4760-B270-A1781200DD78}" type="slidenum">
              <a:rPr lang="fr-FR" smtClean="0"/>
              <a:t>21</a:t>
            </a:fld>
            <a:endParaRPr lang="en-GB"/>
          </a:p>
        </p:txBody>
      </p:sp>
    </p:spTree>
    <p:extLst>
      <p:ext uri="{BB962C8B-B14F-4D97-AF65-F5344CB8AC3E}">
        <p14:creationId xmlns:p14="http://schemas.microsoft.com/office/powerpoint/2010/main" val="21120715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1C242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CD43C-E725-4B1F-9FAA-2FE3BFB3A774}"/>
              </a:ext>
            </a:extLst>
          </p:cNvPr>
          <p:cNvSpPr>
            <a:spLocks noGrp="1"/>
          </p:cNvSpPr>
          <p:nvPr>
            <p:ph type="title"/>
          </p:nvPr>
        </p:nvSpPr>
        <p:spPr>
          <a:xfrm>
            <a:off x="553882" y="422853"/>
            <a:ext cx="3565237" cy="1533380"/>
          </a:xfrm>
        </p:spPr>
        <p:txBody>
          <a:bodyPr>
            <a:normAutofit fontScale="90000"/>
          </a:bodyPr>
          <a:lstStyle/>
          <a:p>
            <a:r>
              <a:rPr lang="fr-FR" sz="5300" b="1" dirty="0">
                <a:solidFill>
                  <a:schemeClr val="bg1">
                    <a:lumMod val="95000"/>
                  </a:schemeClr>
                </a:solidFill>
                <a:latin typeface="Poppins"/>
                <a:ea typeface="+mj-lt"/>
                <a:cs typeface="+mj-lt"/>
              </a:rPr>
              <a:t>Module</a:t>
            </a:r>
            <a:r>
              <a:rPr lang="fr-FR" sz="5300" dirty="0">
                <a:solidFill>
                  <a:schemeClr val="bg1">
                    <a:lumMod val="95000"/>
                  </a:schemeClr>
                </a:solidFill>
                <a:latin typeface="Poppins"/>
                <a:cs typeface="Arial"/>
              </a:rPr>
              <a:t> </a:t>
            </a:r>
            <a:r>
              <a:rPr lang="fr-FR" sz="5300" b="1" dirty="0">
                <a:solidFill>
                  <a:schemeClr val="bg1">
                    <a:lumMod val="95000"/>
                  </a:schemeClr>
                </a:solidFill>
                <a:latin typeface="Poppins"/>
                <a:cs typeface="Arial"/>
              </a:rPr>
              <a:t>7</a:t>
            </a:r>
            <a:r>
              <a:rPr lang="fr-FR" sz="5300" dirty="0">
                <a:solidFill>
                  <a:schemeClr val="bg1">
                    <a:lumMod val="95000"/>
                  </a:schemeClr>
                </a:solidFill>
                <a:latin typeface="Poppins"/>
                <a:ea typeface="+mj-lt"/>
                <a:cs typeface="Arial"/>
              </a:rPr>
              <a:t> </a:t>
            </a:r>
            <a:r>
              <a:rPr lang="fr-FR" sz="5400" b="1" dirty="0">
                <a:solidFill>
                  <a:schemeClr val="bg1">
                    <a:lumMod val="95000"/>
                  </a:schemeClr>
                </a:solidFill>
                <a:latin typeface="Poppins"/>
                <a:ea typeface="+mj-lt"/>
                <a:cs typeface="+mj-lt"/>
              </a:rPr>
              <a:t>: </a:t>
            </a:r>
          </a:p>
        </p:txBody>
      </p:sp>
      <p:graphicFrame>
        <p:nvGraphicFramePr>
          <p:cNvPr id="3" name="Table 3">
            <a:extLst>
              <a:ext uri="{FF2B5EF4-FFF2-40B4-BE49-F238E27FC236}">
                <a16:creationId xmlns:a16="http://schemas.microsoft.com/office/drawing/2014/main" id="{D7E48E75-3CFD-4927-973C-2DFEFC47C312}"/>
              </a:ext>
            </a:extLst>
          </p:cNvPr>
          <p:cNvGraphicFramePr>
            <a:graphicFrameLocks noGrp="1"/>
          </p:cNvGraphicFramePr>
          <p:nvPr>
            <p:extLst>
              <p:ext uri="{D42A27DB-BD31-4B8C-83A1-F6EECF244321}">
                <p14:modId xmlns:p14="http://schemas.microsoft.com/office/powerpoint/2010/main" val="2358564296"/>
              </p:ext>
            </p:extLst>
          </p:nvPr>
        </p:nvGraphicFramePr>
        <p:xfrm>
          <a:off x="1817254" y="2566989"/>
          <a:ext cx="2208261" cy="1638652"/>
        </p:xfrm>
        <a:graphic>
          <a:graphicData uri="http://schemas.openxmlformats.org/drawingml/2006/table">
            <a:tbl>
              <a:tblPr firstRow="1" bandRow="1">
                <a:tableStyleId>{5940675A-B579-460E-94D1-54222C63F5DA}</a:tableStyleId>
              </a:tblPr>
              <a:tblGrid>
                <a:gridCol w="2208261">
                  <a:extLst>
                    <a:ext uri="{9D8B030D-6E8A-4147-A177-3AD203B41FA5}">
                      <a16:colId xmlns:a16="http://schemas.microsoft.com/office/drawing/2014/main" val="1112671431"/>
                    </a:ext>
                  </a:extLst>
                </a:gridCol>
              </a:tblGrid>
              <a:tr h="44738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2000" b="1" kern="1200" dirty="0">
                          <a:solidFill>
                            <a:schemeClr val="tx1"/>
                          </a:solidFill>
                          <a:latin typeface="Poppins light"/>
                          <a:ea typeface="+mn-ea"/>
                          <a:cs typeface="Poppins light"/>
                        </a:rPr>
                        <a:t>Agent de </a:t>
                      </a:r>
                      <a:r>
                        <a:rPr lang="en-GB" sz="2000" b="1" kern="1200" dirty="0" err="1">
                          <a:solidFill>
                            <a:schemeClr val="tx1"/>
                          </a:solidFill>
                          <a:latin typeface="Poppins light"/>
                          <a:ea typeface="+mn-ea"/>
                          <a:cs typeface="Poppins light"/>
                        </a:rPr>
                        <a:t>scolarité</a:t>
                      </a:r>
                      <a:endParaRPr lang="en-GB" sz="2000" b="1" kern="1200" dirty="0">
                        <a:solidFill>
                          <a:schemeClr val="tx1"/>
                        </a:solidFill>
                        <a:latin typeface="Poppins light"/>
                        <a:ea typeface="+mn-ea"/>
                        <a:cs typeface="Poppins light"/>
                      </a:endParaRPr>
                    </a:p>
                  </a:txBody>
                  <a:tcPr>
                    <a:solidFill>
                      <a:schemeClr val="bg1"/>
                    </a:solidFill>
                  </a:tcPr>
                </a:tc>
                <a:extLst>
                  <a:ext uri="{0D108BD9-81ED-4DB2-BD59-A6C34878D82A}">
                    <a16:rowId xmlns:a16="http://schemas.microsoft.com/office/drawing/2014/main" val="2105935063"/>
                  </a:ext>
                </a:extLst>
              </a:tr>
              <a:tr h="937612">
                <a:tc>
                  <a:txBody>
                    <a:bodyPr/>
                    <a:lstStyle/>
                    <a:p>
                      <a:endParaRPr lang="en-GB" dirty="0"/>
                    </a:p>
                  </a:txBody>
                  <a:tcPr>
                    <a:solidFill>
                      <a:schemeClr val="bg1"/>
                    </a:solidFill>
                  </a:tcPr>
                </a:tc>
                <a:extLst>
                  <a:ext uri="{0D108BD9-81ED-4DB2-BD59-A6C34878D82A}">
                    <a16:rowId xmlns:a16="http://schemas.microsoft.com/office/drawing/2014/main" val="1432473354"/>
                  </a:ext>
                </a:extLst>
              </a:tr>
            </a:tbl>
          </a:graphicData>
        </a:graphic>
      </p:graphicFrame>
      <p:cxnSp>
        <p:nvCxnSpPr>
          <p:cNvPr id="5" name="Straight Arrow Connector 4">
            <a:extLst>
              <a:ext uri="{FF2B5EF4-FFF2-40B4-BE49-F238E27FC236}">
                <a16:creationId xmlns:a16="http://schemas.microsoft.com/office/drawing/2014/main" id="{D033F786-4E4C-4CFE-B870-239045BFDD47}"/>
              </a:ext>
            </a:extLst>
          </p:cNvPr>
          <p:cNvCxnSpPr>
            <a:cxnSpLocks/>
          </p:cNvCxnSpPr>
          <p:nvPr/>
        </p:nvCxnSpPr>
        <p:spPr>
          <a:xfrm>
            <a:off x="3815566" y="3330393"/>
            <a:ext cx="1676609" cy="1081726"/>
          </a:xfrm>
          <a:prstGeom prst="straightConnector1">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graphicFrame>
        <p:nvGraphicFramePr>
          <p:cNvPr id="13" name="Table 3">
            <a:extLst>
              <a:ext uri="{FF2B5EF4-FFF2-40B4-BE49-F238E27FC236}">
                <a16:creationId xmlns:a16="http://schemas.microsoft.com/office/drawing/2014/main" id="{E3612024-9E21-40B7-81E1-FA1B5AE2BC06}"/>
              </a:ext>
            </a:extLst>
          </p:cNvPr>
          <p:cNvGraphicFramePr>
            <a:graphicFrameLocks noGrp="1"/>
          </p:cNvGraphicFramePr>
          <p:nvPr>
            <p:extLst>
              <p:ext uri="{D42A27DB-BD31-4B8C-83A1-F6EECF244321}">
                <p14:modId xmlns:p14="http://schemas.microsoft.com/office/powerpoint/2010/main" val="1692579006"/>
              </p:ext>
            </p:extLst>
          </p:nvPr>
        </p:nvGraphicFramePr>
        <p:xfrm>
          <a:off x="5099686" y="3475703"/>
          <a:ext cx="2208261" cy="1384998"/>
        </p:xfrm>
        <a:graphic>
          <a:graphicData uri="http://schemas.openxmlformats.org/drawingml/2006/table">
            <a:tbl>
              <a:tblPr firstRow="1" bandRow="1">
                <a:tableStyleId>{5940675A-B579-460E-94D1-54222C63F5DA}</a:tableStyleId>
              </a:tblPr>
              <a:tblGrid>
                <a:gridCol w="2208261">
                  <a:extLst>
                    <a:ext uri="{9D8B030D-6E8A-4147-A177-3AD203B41FA5}">
                      <a16:colId xmlns:a16="http://schemas.microsoft.com/office/drawing/2014/main" val="1112671431"/>
                    </a:ext>
                  </a:extLst>
                </a:gridCol>
              </a:tblGrid>
              <a:tr h="447386">
                <a:tc>
                  <a:txBody>
                    <a:bodyPr/>
                    <a:lstStyle/>
                    <a:p>
                      <a:pPr lvl="0" algn="ctr">
                        <a:buNone/>
                      </a:pPr>
                      <a:r>
                        <a:rPr lang="en-GB" sz="2000" b="1" kern="1200" noProof="0" dirty="0">
                          <a:solidFill>
                            <a:schemeClr val="tx1"/>
                          </a:solidFill>
                          <a:latin typeface="Poppins light"/>
                          <a:ea typeface="+mn-ea"/>
                          <a:cs typeface="Poppins light"/>
                        </a:rPr>
                        <a:t>Document</a:t>
                      </a:r>
                      <a:endParaRPr lang="en-GB" sz="2000" b="1" kern="1200" dirty="0">
                        <a:solidFill>
                          <a:schemeClr val="tx1"/>
                        </a:solidFill>
                        <a:latin typeface="Poppins light"/>
                        <a:ea typeface="+mn-ea"/>
                        <a:cs typeface="Poppins light"/>
                      </a:endParaRPr>
                    </a:p>
                  </a:txBody>
                  <a:tcPr>
                    <a:solidFill>
                      <a:schemeClr val="bg1"/>
                    </a:solidFill>
                  </a:tcPr>
                </a:tc>
                <a:extLst>
                  <a:ext uri="{0D108BD9-81ED-4DB2-BD59-A6C34878D82A}">
                    <a16:rowId xmlns:a16="http://schemas.microsoft.com/office/drawing/2014/main" val="2105935063"/>
                  </a:ext>
                </a:extLst>
              </a:tr>
              <a:tr h="937612">
                <a:tc>
                  <a:txBody>
                    <a:bodyPr/>
                    <a:lstStyle/>
                    <a:p>
                      <a:endParaRPr lang="en-GB" dirty="0"/>
                    </a:p>
                  </a:txBody>
                  <a:tcPr>
                    <a:solidFill>
                      <a:schemeClr val="bg1"/>
                    </a:solidFill>
                  </a:tcPr>
                </a:tc>
                <a:extLst>
                  <a:ext uri="{0D108BD9-81ED-4DB2-BD59-A6C34878D82A}">
                    <a16:rowId xmlns:a16="http://schemas.microsoft.com/office/drawing/2014/main" val="1432473354"/>
                  </a:ext>
                </a:extLst>
              </a:tr>
            </a:tbl>
          </a:graphicData>
        </a:graphic>
      </p:graphicFrame>
      <p:graphicFrame>
        <p:nvGraphicFramePr>
          <p:cNvPr id="14" name="Table 3">
            <a:extLst>
              <a:ext uri="{FF2B5EF4-FFF2-40B4-BE49-F238E27FC236}">
                <a16:creationId xmlns:a16="http://schemas.microsoft.com/office/drawing/2014/main" id="{F6B99C06-84DD-4C1A-8F4D-8E5A1715C5FF}"/>
              </a:ext>
            </a:extLst>
          </p:cNvPr>
          <p:cNvGraphicFramePr>
            <a:graphicFrameLocks noGrp="1"/>
          </p:cNvGraphicFramePr>
          <p:nvPr>
            <p:extLst>
              <p:ext uri="{D42A27DB-BD31-4B8C-83A1-F6EECF244321}">
                <p14:modId xmlns:p14="http://schemas.microsoft.com/office/powerpoint/2010/main" val="289716063"/>
              </p:ext>
            </p:extLst>
          </p:nvPr>
        </p:nvGraphicFramePr>
        <p:xfrm>
          <a:off x="8087827" y="3480619"/>
          <a:ext cx="2208261" cy="1384998"/>
        </p:xfrm>
        <a:graphic>
          <a:graphicData uri="http://schemas.openxmlformats.org/drawingml/2006/table">
            <a:tbl>
              <a:tblPr firstRow="1" bandRow="1">
                <a:tableStyleId>{5940675A-B579-460E-94D1-54222C63F5DA}</a:tableStyleId>
              </a:tblPr>
              <a:tblGrid>
                <a:gridCol w="2208261">
                  <a:extLst>
                    <a:ext uri="{9D8B030D-6E8A-4147-A177-3AD203B41FA5}">
                      <a16:colId xmlns:a16="http://schemas.microsoft.com/office/drawing/2014/main" val="1112671431"/>
                    </a:ext>
                  </a:extLst>
                </a:gridCol>
              </a:tblGrid>
              <a:tr h="447386">
                <a:tc>
                  <a:txBody>
                    <a:bodyPr/>
                    <a:lstStyle/>
                    <a:p>
                      <a:pPr algn="ctr"/>
                      <a:r>
                        <a:rPr lang="en-GB" sz="2000" b="1" kern="1200" dirty="0" err="1">
                          <a:solidFill>
                            <a:schemeClr val="tx1"/>
                          </a:solidFill>
                          <a:latin typeface="Poppins light"/>
                          <a:ea typeface="+mn-ea"/>
                          <a:cs typeface="Poppins light"/>
                        </a:rPr>
                        <a:t>Niveau</a:t>
                      </a:r>
                      <a:endParaRPr lang="en-GB" sz="2000" b="1" kern="1200" dirty="0">
                        <a:solidFill>
                          <a:schemeClr val="tx1"/>
                        </a:solidFill>
                        <a:latin typeface="Poppins light"/>
                        <a:ea typeface="+mn-ea"/>
                        <a:cs typeface="Poppins light"/>
                      </a:endParaRPr>
                    </a:p>
                  </a:txBody>
                  <a:tcPr>
                    <a:solidFill>
                      <a:schemeClr val="bg1"/>
                    </a:solidFill>
                  </a:tcPr>
                </a:tc>
                <a:extLst>
                  <a:ext uri="{0D108BD9-81ED-4DB2-BD59-A6C34878D82A}">
                    <a16:rowId xmlns:a16="http://schemas.microsoft.com/office/drawing/2014/main" val="2105935063"/>
                  </a:ext>
                </a:extLst>
              </a:tr>
              <a:tr h="937612">
                <a:tc>
                  <a:txBody>
                    <a:bodyPr/>
                    <a:lstStyle/>
                    <a:p>
                      <a:endParaRPr lang="en-GB" dirty="0"/>
                    </a:p>
                  </a:txBody>
                  <a:tcPr>
                    <a:solidFill>
                      <a:schemeClr val="bg1"/>
                    </a:solidFill>
                  </a:tcPr>
                </a:tc>
                <a:extLst>
                  <a:ext uri="{0D108BD9-81ED-4DB2-BD59-A6C34878D82A}">
                    <a16:rowId xmlns:a16="http://schemas.microsoft.com/office/drawing/2014/main" val="1432473354"/>
                  </a:ext>
                </a:extLst>
              </a:tr>
            </a:tbl>
          </a:graphicData>
        </a:graphic>
      </p:graphicFrame>
      <p:cxnSp>
        <p:nvCxnSpPr>
          <p:cNvPr id="16" name="Straight Arrow Connector 15">
            <a:extLst>
              <a:ext uri="{FF2B5EF4-FFF2-40B4-BE49-F238E27FC236}">
                <a16:creationId xmlns:a16="http://schemas.microsoft.com/office/drawing/2014/main" id="{8E887B06-A7F7-4D19-8122-CC9C6C8F3B10}"/>
              </a:ext>
            </a:extLst>
          </p:cNvPr>
          <p:cNvCxnSpPr>
            <a:cxnSpLocks/>
          </p:cNvCxnSpPr>
          <p:nvPr/>
        </p:nvCxnSpPr>
        <p:spPr>
          <a:xfrm>
            <a:off x="7307947" y="4120642"/>
            <a:ext cx="773544" cy="11544"/>
          </a:xfrm>
          <a:prstGeom prst="straightConnector1">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Title 1">
            <a:extLst>
              <a:ext uri="{FF2B5EF4-FFF2-40B4-BE49-F238E27FC236}">
                <a16:creationId xmlns:a16="http://schemas.microsoft.com/office/drawing/2014/main" id="{99D5C29D-CCFD-4526-9CCF-84D0C529BDD9}"/>
              </a:ext>
            </a:extLst>
          </p:cNvPr>
          <p:cNvSpPr txBox="1">
            <a:spLocks/>
          </p:cNvSpPr>
          <p:nvPr/>
        </p:nvSpPr>
        <p:spPr>
          <a:xfrm>
            <a:off x="3805082" y="655346"/>
            <a:ext cx="8229600" cy="1763882"/>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5400" b="1" dirty="0">
                <a:solidFill>
                  <a:schemeClr val="bg1">
                    <a:lumMod val="95000"/>
                  </a:schemeClr>
                </a:solidFill>
                <a:latin typeface="Poppins"/>
                <a:ea typeface="+mj-lt"/>
                <a:cs typeface="+mj-lt"/>
              </a:rPr>
              <a:t>Gestion des documents</a:t>
            </a:r>
          </a:p>
          <a:p>
            <a:r>
              <a:rPr lang="en-US" sz="5400" b="1" dirty="0">
                <a:solidFill>
                  <a:schemeClr val="bg1">
                    <a:lumMod val="95000"/>
                  </a:schemeClr>
                </a:solidFill>
                <a:latin typeface="Poppins"/>
                <a:ea typeface="+mj-lt"/>
                <a:cs typeface="+mj-lt"/>
              </a:rPr>
              <a:t>du </a:t>
            </a:r>
            <a:r>
              <a:rPr lang="en-US" sz="5400" b="1" dirty="0" err="1">
                <a:solidFill>
                  <a:schemeClr val="bg1">
                    <a:lumMod val="95000"/>
                  </a:schemeClr>
                </a:solidFill>
                <a:latin typeface="Poppins"/>
                <a:ea typeface="+mj-lt"/>
                <a:cs typeface="+mj-lt"/>
              </a:rPr>
              <a:t>centre</a:t>
            </a:r>
            <a:r>
              <a:rPr lang="en-US" sz="5400" b="1" dirty="0">
                <a:solidFill>
                  <a:schemeClr val="bg1">
                    <a:lumMod val="95000"/>
                  </a:schemeClr>
                </a:solidFill>
                <a:latin typeface="Poppins"/>
                <a:ea typeface="+mj-lt"/>
                <a:cs typeface="+mj-lt"/>
              </a:rPr>
              <a:t> de partage</a:t>
            </a:r>
          </a:p>
        </p:txBody>
      </p:sp>
      <p:sp>
        <p:nvSpPr>
          <p:cNvPr id="6" name="Slide Number Placeholder 5">
            <a:extLst>
              <a:ext uri="{FF2B5EF4-FFF2-40B4-BE49-F238E27FC236}">
                <a16:creationId xmlns:a16="http://schemas.microsoft.com/office/drawing/2014/main" id="{A40518C4-2CF6-4F85-A985-938CE555DDA1}"/>
              </a:ext>
            </a:extLst>
          </p:cNvPr>
          <p:cNvSpPr>
            <a:spLocks noGrp="1"/>
          </p:cNvSpPr>
          <p:nvPr>
            <p:ph type="sldNum" sz="quarter" idx="12"/>
          </p:nvPr>
        </p:nvSpPr>
        <p:spPr/>
        <p:txBody>
          <a:bodyPr/>
          <a:lstStyle/>
          <a:p>
            <a:fld id="{F157FAB8-E16D-4760-B270-A1781200DD78}" type="slidenum">
              <a:rPr lang="fr-FR" smtClean="0"/>
              <a:t>22</a:t>
            </a:fld>
            <a:endParaRPr lang="en-GB"/>
          </a:p>
        </p:txBody>
      </p:sp>
      <p:graphicFrame>
        <p:nvGraphicFramePr>
          <p:cNvPr id="10" name="Table 3">
            <a:extLst>
              <a:ext uri="{FF2B5EF4-FFF2-40B4-BE49-F238E27FC236}">
                <a16:creationId xmlns:a16="http://schemas.microsoft.com/office/drawing/2014/main" id="{DBF4C43C-4B1B-4498-9B03-2EDBDEEDB5C7}"/>
              </a:ext>
            </a:extLst>
          </p:cNvPr>
          <p:cNvGraphicFramePr>
            <a:graphicFrameLocks noGrp="1"/>
          </p:cNvGraphicFramePr>
          <p:nvPr>
            <p:extLst>
              <p:ext uri="{D42A27DB-BD31-4B8C-83A1-F6EECF244321}">
                <p14:modId xmlns:p14="http://schemas.microsoft.com/office/powerpoint/2010/main" val="3926994452"/>
              </p:ext>
            </p:extLst>
          </p:nvPr>
        </p:nvGraphicFramePr>
        <p:xfrm>
          <a:off x="1817254" y="4458822"/>
          <a:ext cx="2208261" cy="1384998"/>
        </p:xfrm>
        <a:graphic>
          <a:graphicData uri="http://schemas.openxmlformats.org/drawingml/2006/table">
            <a:tbl>
              <a:tblPr firstRow="1" bandRow="1">
                <a:tableStyleId>{5940675A-B579-460E-94D1-54222C63F5DA}</a:tableStyleId>
              </a:tblPr>
              <a:tblGrid>
                <a:gridCol w="2208261">
                  <a:extLst>
                    <a:ext uri="{9D8B030D-6E8A-4147-A177-3AD203B41FA5}">
                      <a16:colId xmlns:a16="http://schemas.microsoft.com/office/drawing/2014/main" val="1112671431"/>
                    </a:ext>
                  </a:extLst>
                </a:gridCol>
              </a:tblGrid>
              <a:tr h="447386">
                <a:tc>
                  <a:txBody>
                    <a:bodyPr/>
                    <a:lstStyle/>
                    <a:p>
                      <a:pPr lvl="0" algn="ctr">
                        <a:buNone/>
                      </a:pPr>
                      <a:r>
                        <a:rPr lang="en-GB" sz="2000" b="1" kern="1200" noProof="0" dirty="0" err="1">
                          <a:solidFill>
                            <a:schemeClr val="tx1"/>
                          </a:solidFill>
                          <a:latin typeface="Poppins light"/>
                          <a:ea typeface="+mn-ea"/>
                          <a:cs typeface="Poppins light"/>
                        </a:rPr>
                        <a:t>Étudiant</a:t>
                      </a:r>
                      <a:endParaRPr lang="en-GB" sz="2000" b="1" kern="1200" dirty="0">
                        <a:solidFill>
                          <a:schemeClr val="tx1"/>
                        </a:solidFill>
                        <a:latin typeface="Poppins light"/>
                        <a:ea typeface="+mn-ea"/>
                        <a:cs typeface="Poppins light"/>
                      </a:endParaRPr>
                    </a:p>
                  </a:txBody>
                  <a:tcPr>
                    <a:solidFill>
                      <a:schemeClr val="bg1"/>
                    </a:solidFill>
                  </a:tcPr>
                </a:tc>
                <a:extLst>
                  <a:ext uri="{0D108BD9-81ED-4DB2-BD59-A6C34878D82A}">
                    <a16:rowId xmlns:a16="http://schemas.microsoft.com/office/drawing/2014/main" val="2105935063"/>
                  </a:ext>
                </a:extLst>
              </a:tr>
              <a:tr h="937612">
                <a:tc>
                  <a:txBody>
                    <a:bodyPr/>
                    <a:lstStyle/>
                    <a:p>
                      <a:endParaRPr lang="en-GB" dirty="0"/>
                    </a:p>
                  </a:txBody>
                  <a:tcPr>
                    <a:solidFill>
                      <a:schemeClr val="bg1"/>
                    </a:solidFill>
                  </a:tcPr>
                </a:tc>
                <a:extLst>
                  <a:ext uri="{0D108BD9-81ED-4DB2-BD59-A6C34878D82A}">
                    <a16:rowId xmlns:a16="http://schemas.microsoft.com/office/drawing/2014/main" val="1432473354"/>
                  </a:ext>
                </a:extLst>
              </a:tr>
            </a:tbl>
          </a:graphicData>
        </a:graphic>
      </p:graphicFrame>
      <p:cxnSp>
        <p:nvCxnSpPr>
          <p:cNvPr id="15" name="Straight Arrow Connector 14">
            <a:extLst>
              <a:ext uri="{FF2B5EF4-FFF2-40B4-BE49-F238E27FC236}">
                <a16:creationId xmlns:a16="http://schemas.microsoft.com/office/drawing/2014/main" id="{E132A37A-DDE8-45A4-AD22-5C9E61BB60FC}"/>
              </a:ext>
            </a:extLst>
          </p:cNvPr>
          <p:cNvCxnSpPr>
            <a:cxnSpLocks/>
          </p:cNvCxnSpPr>
          <p:nvPr/>
        </p:nvCxnSpPr>
        <p:spPr>
          <a:xfrm flipV="1">
            <a:off x="3805082" y="3982065"/>
            <a:ext cx="1504337" cy="1341219"/>
          </a:xfrm>
          <a:prstGeom prst="straightConnector1">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842427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1C2424"/>
        </a:solidFill>
        <a:effectLst/>
      </p:bgPr>
    </p:bg>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05209F2F-8A6C-451F-822C-C9BB948C41AC}"/>
              </a:ext>
            </a:extLst>
          </p:cNvPr>
          <p:cNvCxnSpPr/>
          <p:nvPr/>
        </p:nvCxnSpPr>
        <p:spPr>
          <a:xfrm>
            <a:off x="368711" y="560439"/>
            <a:ext cx="0" cy="6105832"/>
          </a:xfrm>
          <a:prstGeom prst="line">
            <a:avLst/>
          </a:prstGeom>
          <a:ln w="254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6" name="Oval 5">
            <a:extLst>
              <a:ext uri="{FF2B5EF4-FFF2-40B4-BE49-F238E27FC236}">
                <a16:creationId xmlns:a16="http://schemas.microsoft.com/office/drawing/2014/main" id="{5FC2B8F1-986C-4884-BF7C-4716764B9538}"/>
              </a:ext>
            </a:extLst>
          </p:cNvPr>
          <p:cNvSpPr/>
          <p:nvPr/>
        </p:nvSpPr>
        <p:spPr>
          <a:xfrm>
            <a:off x="7315199" y="2424885"/>
            <a:ext cx="7315200" cy="7315200"/>
          </a:xfrm>
          <a:prstGeom prst="ellipse">
            <a:avLst/>
          </a:prstGeom>
          <a:solidFill>
            <a:srgbClr val="54B4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400"/>
          </a:p>
        </p:txBody>
      </p:sp>
      <p:sp>
        <p:nvSpPr>
          <p:cNvPr id="7" name="Google Shape;120;p3">
            <a:extLst>
              <a:ext uri="{FF2B5EF4-FFF2-40B4-BE49-F238E27FC236}">
                <a16:creationId xmlns:a16="http://schemas.microsoft.com/office/drawing/2014/main" id="{FEBD846B-FBBC-4E0E-AFBB-F99DDC62B775}"/>
              </a:ext>
            </a:extLst>
          </p:cNvPr>
          <p:cNvSpPr/>
          <p:nvPr/>
        </p:nvSpPr>
        <p:spPr>
          <a:xfrm>
            <a:off x="1029696" y="1518353"/>
            <a:ext cx="1097280" cy="1097280"/>
          </a:xfrm>
          <a:prstGeom prst="ellipse">
            <a:avLst/>
          </a:prstGeom>
          <a:solidFill>
            <a:srgbClr val="54B48C"/>
          </a:solidFill>
          <a:ln>
            <a:noFill/>
          </a:ln>
        </p:spPr>
        <p:txBody>
          <a:bodyPr spcFirstLastPara="1" wrap="square" lIns="121900" tIns="60933" rIns="121900" bIns="60933" anchor="ctr" anchorCtr="0">
            <a:noAutofit/>
          </a:bodyPr>
          <a:lstStyle/>
          <a:p>
            <a:pPr algn="ctr"/>
            <a:r>
              <a:rPr lang="fr-FR" sz="2650" b="1">
                <a:solidFill>
                  <a:schemeClr val="lt1"/>
                </a:solidFill>
                <a:latin typeface="Poppins"/>
                <a:ea typeface="Calibri"/>
                <a:cs typeface="Poppins"/>
              </a:rPr>
              <a:t>7</a:t>
            </a:r>
          </a:p>
        </p:txBody>
      </p:sp>
      <p:sp>
        <p:nvSpPr>
          <p:cNvPr id="8" name="Google Shape;121;p3">
            <a:extLst>
              <a:ext uri="{FF2B5EF4-FFF2-40B4-BE49-F238E27FC236}">
                <a16:creationId xmlns:a16="http://schemas.microsoft.com/office/drawing/2014/main" id="{4C17624E-51CD-4123-A760-DF9D35D37FE9}"/>
              </a:ext>
            </a:extLst>
          </p:cNvPr>
          <p:cNvSpPr txBox="1"/>
          <p:nvPr/>
        </p:nvSpPr>
        <p:spPr>
          <a:xfrm>
            <a:off x="2576760" y="1595096"/>
            <a:ext cx="6197640" cy="943730"/>
          </a:xfrm>
          <a:prstGeom prst="rect">
            <a:avLst/>
          </a:prstGeom>
          <a:noFill/>
          <a:ln>
            <a:noFill/>
          </a:ln>
        </p:spPr>
        <p:txBody>
          <a:bodyPr spcFirstLastPara="1" wrap="square" lIns="121900" tIns="60933" rIns="121900" bIns="60933" anchor="t" anchorCtr="0">
            <a:spAutoFit/>
          </a:bodyPr>
          <a:lstStyle>
            <a:defPPr marR="0" lvl="0" algn="l" rtl="0">
              <a:lnSpc>
                <a:spcPct val="100000"/>
              </a:lnSpc>
              <a:spcBef>
                <a:spcPts val="0"/>
              </a:spcBef>
              <a:spcAft>
                <a:spcPts val="0"/>
              </a:spcAft>
              <a:defRPr/>
            </a:defPPr>
            <a:lvl1pPr marL="0" indent="0">
              <a:buNone/>
              <a:defRPr sz="4400" b="1">
                <a:solidFill>
                  <a:srgbClr val="9C0404"/>
                </a:solidFill>
                <a:latin typeface="Poppins" panose="00000500000000000000" pitchFamily="2" charset="0"/>
                <a:ea typeface="Calibri"/>
                <a:cs typeface="Poppins" panose="00000500000000000000" pitchFamily="2" charset="0"/>
              </a:defRPr>
            </a:lvl1pPr>
          </a:lstStyle>
          <a:p>
            <a:r>
              <a:rPr lang="fr-FR" sz="5300">
                <a:solidFill>
                  <a:schemeClr val="bg1">
                    <a:lumMod val="95000"/>
                  </a:schemeClr>
                </a:solidFill>
                <a:latin typeface="Poppins"/>
                <a:cs typeface="Poppins"/>
              </a:rPr>
              <a:t>Maquettes</a:t>
            </a:r>
            <a:endParaRPr lang="en-US" sz="5867">
              <a:solidFill>
                <a:schemeClr val="bg1">
                  <a:lumMod val="95000"/>
                </a:schemeClr>
              </a:solidFill>
              <a:latin typeface="Poppins"/>
              <a:cs typeface="Poppins"/>
            </a:endParaRPr>
          </a:p>
        </p:txBody>
      </p:sp>
    </p:spTree>
    <p:extLst>
      <p:ext uri="{BB962C8B-B14F-4D97-AF65-F5344CB8AC3E}">
        <p14:creationId xmlns:p14="http://schemas.microsoft.com/office/powerpoint/2010/main" val="40124759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53F29798-D584-4792-9B62-3F5F5C36D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mage 5">
            <a:extLst>
              <a:ext uri="{FF2B5EF4-FFF2-40B4-BE49-F238E27FC236}">
                <a16:creationId xmlns:a16="http://schemas.microsoft.com/office/drawing/2014/main" id="{08D6820B-4D3B-43A6-ADBC-5B93A639D9F1}"/>
              </a:ext>
            </a:extLst>
          </p:cNvPr>
          <p:cNvPicPr>
            <a:picLocks noChangeAspect="1"/>
          </p:cNvPicPr>
          <p:nvPr/>
        </p:nvPicPr>
        <p:blipFill>
          <a:blip r:embed="rId3"/>
          <a:stretch>
            <a:fillRect/>
          </a:stretch>
        </p:blipFill>
        <p:spPr>
          <a:xfrm>
            <a:off x="2042573" y="1452144"/>
            <a:ext cx="8091948" cy="4572000"/>
          </a:xfrm>
          <a:prstGeom prst="rect">
            <a:avLst/>
          </a:prstGeom>
        </p:spPr>
      </p:pic>
      <p:sp>
        <p:nvSpPr>
          <p:cNvPr id="2" name="Title 1">
            <a:extLst>
              <a:ext uri="{FF2B5EF4-FFF2-40B4-BE49-F238E27FC236}">
                <a16:creationId xmlns:a16="http://schemas.microsoft.com/office/drawing/2014/main" id="{AA2CD43C-E725-4B1F-9FAA-2FE3BFB3A774}"/>
              </a:ext>
            </a:extLst>
          </p:cNvPr>
          <p:cNvSpPr>
            <a:spLocks noGrp="1"/>
          </p:cNvSpPr>
          <p:nvPr>
            <p:ph type="title"/>
          </p:nvPr>
        </p:nvSpPr>
        <p:spPr>
          <a:xfrm>
            <a:off x="838200" y="126749"/>
            <a:ext cx="10515600" cy="1505883"/>
          </a:xfrm>
        </p:spPr>
        <p:txBody>
          <a:bodyPr vert="horz" lIns="91440" tIns="45720" rIns="91440" bIns="45720" rtlCol="0" anchor="ctr">
            <a:normAutofit/>
          </a:bodyPr>
          <a:lstStyle/>
          <a:p>
            <a:pPr algn="ctr"/>
            <a:r>
              <a:rPr lang="en-US" sz="5400" b="1" dirty="0">
                <a:solidFill>
                  <a:srgbClr val="1C2424"/>
                </a:solidFill>
                <a:latin typeface="Poppins"/>
                <a:ea typeface="+mj-lt"/>
                <a:cs typeface="+mj-lt"/>
              </a:rPr>
              <a:t>Application Web</a:t>
            </a:r>
          </a:p>
        </p:txBody>
      </p:sp>
      <p:pic>
        <p:nvPicPr>
          <p:cNvPr id="9" name="Image 9">
            <a:extLst>
              <a:ext uri="{FF2B5EF4-FFF2-40B4-BE49-F238E27FC236}">
                <a16:creationId xmlns:a16="http://schemas.microsoft.com/office/drawing/2014/main" id="{82CAFD77-E743-452B-A3E7-536AA2C751A2}"/>
              </a:ext>
            </a:extLst>
          </p:cNvPr>
          <p:cNvPicPr>
            <a:picLocks noChangeAspect="1"/>
          </p:cNvPicPr>
          <p:nvPr/>
        </p:nvPicPr>
        <p:blipFill>
          <a:blip r:embed="rId4"/>
          <a:stretch>
            <a:fillRect/>
          </a:stretch>
        </p:blipFill>
        <p:spPr>
          <a:xfrm>
            <a:off x="2042081" y="1383366"/>
            <a:ext cx="8092440" cy="4836459"/>
          </a:xfrm>
          <a:prstGeom prst="rect">
            <a:avLst/>
          </a:prstGeom>
        </p:spPr>
      </p:pic>
      <p:pic>
        <p:nvPicPr>
          <p:cNvPr id="16" name="Image 4" descr="Une image contenant texte&#10;&#10;Description générée automatiquement">
            <a:extLst>
              <a:ext uri="{FF2B5EF4-FFF2-40B4-BE49-F238E27FC236}">
                <a16:creationId xmlns:a16="http://schemas.microsoft.com/office/drawing/2014/main" id="{6BFFCF46-7588-4CF9-8205-BE35736CFBBB}"/>
              </a:ext>
            </a:extLst>
          </p:cNvPr>
          <p:cNvPicPr>
            <a:picLocks noChangeAspect="1"/>
          </p:cNvPicPr>
          <p:nvPr/>
        </p:nvPicPr>
        <p:blipFill>
          <a:blip r:embed="rId5"/>
          <a:stretch>
            <a:fillRect/>
          </a:stretch>
        </p:blipFill>
        <p:spPr>
          <a:xfrm>
            <a:off x="2042081" y="1392891"/>
            <a:ext cx="8092440" cy="5072228"/>
          </a:xfrm>
          <a:prstGeom prst="rect">
            <a:avLst/>
          </a:prstGeom>
        </p:spPr>
      </p:pic>
      <p:sp>
        <p:nvSpPr>
          <p:cNvPr id="3" name="Slide Number Placeholder 2">
            <a:extLst>
              <a:ext uri="{FF2B5EF4-FFF2-40B4-BE49-F238E27FC236}">
                <a16:creationId xmlns:a16="http://schemas.microsoft.com/office/drawing/2014/main" id="{987358B4-790A-430F-8841-51CDBC354EF1}"/>
              </a:ext>
            </a:extLst>
          </p:cNvPr>
          <p:cNvSpPr>
            <a:spLocks noGrp="1"/>
          </p:cNvSpPr>
          <p:nvPr>
            <p:ph type="sldNum" sz="quarter" idx="12"/>
          </p:nvPr>
        </p:nvSpPr>
        <p:spPr/>
        <p:txBody>
          <a:bodyPr/>
          <a:lstStyle/>
          <a:p>
            <a:fld id="{F157FAB8-E16D-4760-B270-A1781200DD78}" type="slidenum">
              <a:rPr lang="fr-FR" smtClean="0"/>
              <a:t>24</a:t>
            </a:fld>
            <a:endParaRPr lang="en-GB"/>
          </a:p>
        </p:txBody>
      </p:sp>
    </p:spTree>
    <p:extLst>
      <p:ext uri="{BB962C8B-B14F-4D97-AF65-F5344CB8AC3E}">
        <p14:creationId xmlns:p14="http://schemas.microsoft.com/office/powerpoint/2010/main" val="7829436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righ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left)">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wipe(right)">
                                      <p:cBhvr>
                                        <p:cTn id="1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CD43C-E725-4B1F-9FAA-2FE3BFB3A774}"/>
              </a:ext>
            </a:extLst>
          </p:cNvPr>
          <p:cNvSpPr>
            <a:spLocks noGrp="1"/>
          </p:cNvSpPr>
          <p:nvPr>
            <p:ph type="title"/>
          </p:nvPr>
        </p:nvSpPr>
        <p:spPr>
          <a:xfrm>
            <a:off x="434109" y="422853"/>
            <a:ext cx="11081327" cy="1533380"/>
          </a:xfrm>
        </p:spPr>
        <p:txBody>
          <a:bodyPr>
            <a:normAutofit/>
          </a:bodyPr>
          <a:lstStyle/>
          <a:p>
            <a:pPr algn="ctr"/>
            <a:r>
              <a:rPr lang="fr-FR" sz="5400" b="1" dirty="0">
                <a:solidFill>
                  <a:srgbClr val="1C2424"/>
                </a:solidFill>
                <a:latin typeface="Poppins"/>
                <a:ea typeface="+mj-lt"/>
                <a:cs typeface="+mj-lt"/>
              </a:rPr>
              <a:t>Application Mobile </a:t>
            </a:r>
            <a:endParaRPr lang="en-US" dirty="0">
              <a:solidFill>
                <a:srgbClr val="1C2424"/>
              </a:solidFill>
              <a:cs typeface="Calibri Light"/>
            </a:endParaRPr>
          </a:p>
        </p:txBody>
      </p:sp>
      <p:pic>
        <p:nvPicPr>
          <p:cNvPr id="4" name="Picture 6">
            <a:extLst>
              <a:ext uri="{FF2B5EF4-FFF2-40B4-BE49-F238E27FC236}">
                <a16:creationId xmlns:a16="http://schemas.microsoft.com/office/drawing/2014/main" id="{775AB0FE-2BC4-48DB-A153-23ABB1D2C0A4}"/>
              </a:ext>
            </a:extLst>
          </p:cNvPr>
          <p:cNvPicPr>
            <a:picLocks noChangeAspect="1"/>
          </p:cNvPicPr>
          <p:nvPr/>
        </p:nvPicPr>
        <p:blipFill>
          <a:blip r:embed="rId3"/>
          <a:stretch>
            <a:fillRect/>
          </a:stretch>
        </p:blipFill>
        <p:spPr>
          <a:xfrm>
            <a:off x="8433932" y="1844964"/>
            <a:ext cx="2297592" cy="4530436"/>
          </a:xfrm>
          <a:prstGeom prst="rect">
            <a:avLst/>
          </a:prstGeom>
        </p:spPr>
      </p:pic>
      <p:pic>
        <p:nvPicPr>
          <p:cNvPr id="7" name="Picture 7" descr="Shape&#10;&#10;Description automatically generated">
            <a:extLst>
              <a:ext uri="{FF2B5EF4-FFF2-40B4-BE49-F238E27FC236}">
                <a16:creationId xmlns:a16="http://schemas.microsoft.com/office/drawing/2014/main" id="{719765CB-37B3-4DD4-8EFB-0AD830641040}"/>
              </a:ext>
            </a:extLst>
          </p:cNvPr>
          <p:cNvPicPr>
            <a:picLocks noChangeAspect="1"/>
          </p:cNvPicPr>
          <p:nvPr/>
        </p:nvPicPr>
        <p:blipFill>
          <a:blip r:embed="rId4"/>
          <a:stretch>
            <a:fillRect/>
          </a:stretch>
        </p:blipFill>
        <p:spPr>
          <a:xfrm>
            <a:off x="4886150" y="1914236"/>
            <a:ext cx="2304247" cy="4530436"/>
          </a:xfrm>
          <a:prstGeom prst="rect">
            <a:avLst/>
          </a:prstGeom>
        </p:spPr>
      </p:pic>
      <p:pic>
        <p:nvPicPr>
          <p:cNvPr id="8" name="Picture 8" descr="Text&#10;&#10;Description automatically generated">
            <a:extLst>
              <a:ext uri="{FF2B5EF4-FFF2-40B4-BE49-F238E27FC236}">
                <a16:creationId xmlns:a16="http://schemas.microsoft.com/office/drawing/2014/main" id="{5F07D40B-68C9-4694-BD37-6A475BB0318D}"/>
              </a:ext>
            </a:extLst>
          </p:cNvPr>
          <p:cNvPicPr>
            <a:picLocks noChangeAspect="1"/>
          </p:cNvPicPr>
          <p:nvPr/>
        </p:nvPicPr>
        <p:blipFill>
          <a:blip r:embed="rId5"/>
          <a:stretch>
            <a:fillRect/>
          </a:stretch>
        </p:blipFill>
        <p:spPr>
          <a:xfrm>
            <a:off x="1336321" y="1914236"/>
            <a:ext cx="2314994" cy="4530437"/>
          </a:xfrm>
          <a:prstGeom prst="rect">
            <a:avLst/>
          </a:prstGeom>
        </p:spPr>
      </p:pic>
      <p:sp>
        <p:nvSpPr>
          <p:cNvPr id="3" name="Slide Number Placeholder 2">
            <a:extLst>
              <a:ext uri="{FF2B5EF4-FFF2-40B4-BE49-F238E27FC236}">
                <a16:creationId xmlns:a16="http://schemas.microsoft.com/office/drawing/2014/main" id="{F906EEFF-9710-4C01-BFA6-27AAE42A579E}"/>
              </a:ext>
            </a:extLst>
          </p:cNvPr>
          <p:cNvSpPr>
            <a:spLocks noGrp="1"/>
          </p:cNvSpPr>
          <p:nvPr>
            <p:ph type="sldNum" sz="quarter" idx="12"/>
          </p:nvPr>
        </p:nvSpPr>
        <p:spPr/>
        <p:txBody>
          <a:bodyPr/>
          <a:lstStyle/>
          <a:p>
            <a:fld id="{F157FAB8-E16D-4760-B270-A1781200DD78}" type="slidenum">
              <a:rPr lang="fr-FR" smtClean="0"/>
              <a:t>25</a:t>
            </a:fld>
            <a:endParaRPr lang="en-GB"/>
          </a:p>
        </p:txBody>
      </p:sp>
    </p:spTree>
    <p:extLst>
      <p:ext uri="{BB962C8B-B14F-4D97-AF65-F5344CB8AC3E}">
        <p14:creationId xmlns:p14="http://schemas.microsoft.com/office/powerpoint/2010/main" val="1520307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1+#ppt_w/2"/>
                                          </p:val>
                                        </p:tav>
                                        <p:tav tm="100000">
                                          <p:val>
                                            <p:strVal val="#ppt_x"/>
                                          </p:val>
                                        </p:tav>
                                      </p:tavLst>
                                    </p:anim>
                                    <p:anim calcmode="lin" valueType="num">
                                      <p:cBhvr additive="base">
                                        <p:cTn id="13" dur="500" fill="hold"/>
                                        <p:tgtEl>
                                          <p:spTgt spid="7"/>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2" fill="hold" nodeType="after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fill="hold"/>
                                        <p:tgtEl>
                                          <p:spTgt spid="4"/>
                                        </p:tgtEl>
                                        <p:attrNameLst>
                                          <p:attrName>ppt_x</p:attrName>
                                        </p:attrNameLst>
                                      </p:cBhvr>
                                      <p:tavLst>
                                        <p:tav tm="0">
                                          <p:val>
                                            <p:strVal val="1+#ppt_w/2"/>
                                          </p:val>
                                        </p:tav>
                                        <p:tav tm="100000">
                                          <p:val>
                                            <p:strVal val="#ppt_x"/>
                                          </p:val>
                                        </p:tav>
                                      </p:tavLst>
                                    </p:anim>
                                    <p:anim calcmode="lin" valueType="num">
                                      <p:cBhvr additive="base">
                                        <p:cTn id="1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CD43C-E725-4B1F-9FAA-2FE3BFB3A774}"/>
              </a:ext>
            </a:extLst>
          </p:cNvPr>
          <p:cNvSpPr>
            <a:spLocks noGrp="1"/>
          </p:cNvSpPr>
          <p:nvPr>
            <p:ph type="title"/>
          </p:nvPr>
        </p:nvSpPr>
        <p:spPr>
          <a:xfrm>
            <a:off x="491618" y="5910"/>
            <a:ext cx="11081327" cy="1533380"/>
          </a:xfrm>
        </p:spPr>
        <p:txBody>
          <a:bodyPr>
            <a:normAutofit/>
          </a:bodyPr>
          <a:lstStyle/>
          <a:p>
            <a:pPr algn="ctr"/>
            <a:r>
              <a:rPr lang="fr-FR" sz="5400" b="1" dirty="0">
                <a:solidFill>
                  <a:srgbClr val="1C2424"/>
                </a:solidFill>
                <a:latin typeface="Poppins"/>
                <a:ea typeface="+mj-lt"/>
                <a:cs typeface="+mj-lt"/>
              </a:rPr>
              <a:t>Application Desktop</a:t>
            </a:r>
            <a:endParaRPr lang="en-US" dirty="0">
              <a:solidFill>
                <a:srgbClr val="1C2424"/>
              </a:solidFill>
              <a:cs typeface="Calibri Light"/>
            </a:endParaRPr>
          </a:p>
        </p:txBody>
      </p:sp>
      <p:pic>
        <p:nvPicPr>
          <p:cNvPr id="5" name="Image 5" descr="Une image contenant texte&#10;&#10;Description générée automatiquement">
            <a:extLst>
              <a:ext uri="{FF2B5EF4-FFF2-40B4-BE49-F238E27FC236}">
                <a16:creationId xmlns:a16="http://schemas.microsoft.com/office/drawing/2014/main" id="{B4A9512E-5FD2-4E0C-9D3A-790CFF3CA79A}"/>
              </a:ext>
            </a:extLst>
          </p:cNvPr>
          <p:cNvPicPr>
            <a:picLocks noChangeAspect="1"/>
          </p:cNvPicPr>
          <p:nvPr/>
        </p:nvPicPr>
        <p:blipFill>
          <a:blip r:embed="rId3"/>
          <a:stretch>
            <a:fillRect/>
          </a:stretch>
        </p:blipFill>
        <p:spPr>
          <a:xfrm>
            <a:off x="2860307" y="1365980"/>
            <a:ext cx="6149802" cy="5376672"/>
          </a:xfrm>
          <a:prstGeom prst="rect">
            <a:avLst/>
          </a:prstGeom>
        </p:spPr>
      </p:pic>
      <p:pic>
        <p:nvPicPr>
          <p:cNvPr id="6" name="Image 8">
            <a:extLst>
              <a:ext uri="{FF2B5EF4-FFF2-40B4-BE49-F238E27FC236}">
                <a16:creationId xmlns:a16="http://schemas.microsoft.com/office/drawing/2014/main" id="{C8C84CF4-493B-48A4-BD9E-CDA6830A6CDE}"/>
              </a:ext>
            </a:extLst>
          </p:cNvPr>
          <p:cNvPicPr>
            <a:picLocks noChangeAspect="1"/>
          </p:cNvPicPr>
          <p:nvPr/>
        </p:nvPicPr>
        <p:blipFill>
          <a:blip r:embed="rId4"/>
          <a:stretch>
            <a:fillRect/>
          </a:stretch>
        </p:blipFill>
        <p:spPr>
          <a:xfrm>
            <a:off x="2627500" y="1365980"/>
            <a:ext cx="6615415" cy="5376561"/>
          </a:xfrm>
          <a:prstGeom prst="rect">
            <a:avLst/>
          </a:prstGeom>
        </p:spPr>
      </p:pic>
      <p:pic>
        <p:nvPicPr>
          <p:cNvPr id="7" name="Image 4">
            <a:extLst>
              <a:ext uri="{FF2B5EF4-FFF2-40B4-BE49-F238E27FC236}">
                <a16:creationId xmlns:a16="http://schemas.microsoft.com/office/drawing/2014/main" id="{88CBC425-25B2-4AAA-A172-3717CD45D9F2}"/>
              </a:ext>
            </a:extLst>
          </p:cNvPr>
          <p:cNvPicPr>
            <a:picLocks noChangeAspect="1"/>
          </p:cNvPicPr>
          <p:nvPr/>
        </p:nvPicPr>
        <p:blipFill>
          <a:blip r:embed="rId5"/>
          <a:stretch>
            <a:fillRect/>
          </a:stretch>
        </p:blipFill>
        <p:spPr>
          <a:xfrm>
            <a:off x="2438707" y="1312676"/>
            <a:ext cx="6993000" cy="5483168"/>
          </a:xfrm>
          <a:prstGeom prst="rect">
            <a:avLst/>
          </a:prstGeom>
        </p:spPr>
      </p:pic>
      <p:sp>
        <p:nvSpPr>
          <p:cNvPr id="3" name="Slide Number Placeholder 2">
            <a:extLst>
              <a:ext uri="{FF2B5EF4-FFF2-40B4-BE49-F238E27FC236}">
                <a16:creationId xmlns:a16="http://schemas.microsoft.com/office/drawing/2014/main" id="{70B72EE6-5FB4-4636-9F06-AFF283F958DC}"/>
              </a:ext>
            </a:extLst>
          </p:cNvPr>
          <p:cNvSpPr>
            <a:spLocks noGrp="1"/>
          </p:cNvSpPr>
          <p:nvPr>
            <p:ph type="sldNum" sz="quarter" idx="12"/>
          </p:nvPr>
        </p:nvSpPr>
        <p:spPr/>
        <p:txBody>
          <a:bodyPr/>
          <a:lstStyle/>
          <a:p>
            <a:fld id="{F157FAB8-E16D-4760-B270-A1781200DD78}" type="slidenum">
              <a:rPr lang="fr-FR" smtClean="0"/>
              <a:t>26</a:t>
            </a:fld>
            <a:endParaRPr lang="en-GB"/>
          </a:p>
        </p:txBody>
      </p:sp>
    </p:spTree>
    <p:extLst>
      <p:ext uri="{BB962C8B-B14F-4D97-AF65-F5344CB8AC3E}">
        <p14:creationId xmlns:p14="http://schemas.microsoft.com/office/powerpoint/2010/main" val="431655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up)">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down)">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1C2424"/>
        </a:solidFill>
        <a:effectLst/>
      </p:bgPr>
    </p:bg>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05209F2F-8A6C-451F-822C-C9BB948C41AC}"/>
              </a:ext>
            </a:extLst>
          </p:cNvPr>
          <p:cNvCxnSpPr/>
          <p:nvPr/>
        </p:nvCxnSpPr>
        <p:spPr>
          <a:xfrm>
            <a:off x="368711" y="560439"/>
            <a:ext cx="0" cy="6105832"/>
          </a:xfrm>
          <a:prstGeom prst="line">
            <a:avLst/>
          </a:prstGeom>
          <a:ln w="254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6" name="Oval 5">
            <a:extLst>
              <a:ext uri="{FF2B5EF4-FFF2-40B4-BE49-F238E27FC236}">
                <a16:creationId xmlns:a16="http://schemas.microsoft.com/office/drawing/2014/main" id="{5FC2B8F1-986C-4884-BF7C-4716764B9538}"/>
              </a:ext>
            </a:extLst>
          </p:cNvPr>
          <p:cNvSpPr/>
          <p:nvPr/>
        </p:nvSpPr>
        <p:spPr>
          <a:xfrm>
            <a:off x="7315199" y="2424885"/>
            <a:ext cx="7315200" cy="7315200"/>
          </a:xfrm>
          <a:prstGeom prst="ellipse">
            <a:avLst/>
          </a:prstGeom>
          <a:solidFill>
            <a:srgbClr val="54B4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400"/>
          </a:p>
        </p:txBody>
      </p:sp>
      <p:sp>
        <p:nvSpPr>
          <p:cNvPr id="7" name="Google Shape;120;p3">
            <a:extLst>
              <a:ext uri="{FF2B5EF4-FFF2-40B4-BE49-F238E27FC236}">
                <a16:creationId xmlns:a16="http://schemas.microsoft.com/office/drawing/2014/main" id="{FEBD846B-FBBC-4E0E-AFBB-F99DDC62B775}"/>
              </a:ext>
            </a:extLst>
          </p:cNvPr>
          <p:cNvSpPr/>
          <p:nvPr/>
        </p:nvSpPr>
        <p:spPr>
          <a:xfrm>
            <a:off x="1029696" y="1518353"/>
            <a:ext cx="1097280" cy="1097280"/>
          </a:xfrm>
          <a:prstGeom prst="ellipse">
            <a:avLst/>
          </a:prstGeom>
          <a:solidFill>
            <a:srgbClr val="54B48C"/>
          </a:solidFill>
          <a:ln>
            <a:noFill/>
          </a:ln>
        </p:spPr>
        <p:txBody>
          <a:bodyPr spcFirstLastPara="1" wrap="square" lIns="121900" tIns="60933" rIns="121900" bIns="60933" anchor="ctr" anchorCtr="0">
            <a:noAutofit/>
          </a:bodyPr>
          <a:lstStyle/>
          <a:p>
            <a:pPr algn="ctr"/>
            <a:r>
              <a:rPr lang="fr-FR" sz="2667" b="1">
                <a:solidFill>
                  <a:schemeClr val="lt1"/>
                </a:solidFill>
                <a:latin typeface="Poppins" panose="00000500000000000000" pitchFamily="2" charset="0"/>
                <a:ea typeface="Calibri"/>
                <a:cs typeface="Poppins" panose="00000500000000000000" pitchFamily="2" charset="0"/>
                <a:sym typeface="Calibri"/>
              </a:rPr>
              <a:t>8</a:t>
            </a:r>
            <a:endParaRPr sz="2667" b="1">
              <a:solidFill>
                <a:schemeClr val="lt1"/>
              </a:solidFill>
              <a:latin typeface="Poppins" panose="00000500000000000000" pitchFamily="2" charset="0"/>
              <a:ea typeface="Calibri"/>
              <a:cs typeface="Poppins" panose="00000500000000000000" pitchFamily="2" charset="0"/>
              <a:sym typeface="Calibri"/>
            </a:endParaRPr>
          </a:p>
        </p:txBody>
      </p:sp>
      <p:sp>
        <p:nvSpPr>
          <p:cNvPr id="8" name="Google Shape;121;p3">
            <a:extLst>
              <a:ext uri="{FF2B5EF4-FFF2-40B4-BE49-F238E27FC236}">
                <a16:creationId xmlns:a16="http://schemas.microsoft.com/office/drawing/2014/main" id="{4C17624E-51CD-4123-A760-DF9D35D37FE9}"/>
              </a:ext>
            </a:extLst>
          </p:cNvPr>
          <p:cNvSpPr txBox="1"/>
          <p:nvPr/>
        </p:nvSpPr>
        <p:spPr>
          <a:xfrm>
            <a:off x="2608380" y="1636133"/>
            <a:ext cx="6975240" cy="861720"/>
          </a:xfrm>
          <a:prstGeom prst="rect">
            <a:avLst/>
          </a:prstGeom>
          <a:noFill/>
          <a:ln>
            <a:noFill/>
          </a:ln>
        </p:spPr>
        <p:txBody>
          <a:bodyPr spcFirstLastPara="1" wrap="square" lIns="121900" tIns="60933" rIns="121900" bIns="60933" anchor="t" anchorCtr="0">
            <a:spAutoFit/>
          </a:bodyPr>
          <a:lstStyle>
            <a:defPPr marR="0" lvl="0" algn="l" rtl="0">
              <a:lnSpc>
                <a:spcPct val="100000"/>
              </a:lnSpc>
              <a:spcBef>
                <a:spcPts val="0"/>
              </a:spcBef>
              <a:spcAft>
                <a:spcPts val="0"/>
              </a:spcAft>
              <a:defRPr/>
            </a:defPPr>
            <a:lvl1pPr marL="0" indent="0">
              <a:buNone/>
              <a:defRPr sz="3600" b="1">
                <a:solidFill>
                  <a:srgbClr val="9C0404"/>
                </a:solidFill>
                <a:latin typeface="Poppins" panose="00000500000000000000" pitchFamily="2" charset="0"/>
                <a:ea typeface="Calibri"/>
                <a:cs typeface="Poppins" panose="00000500000000000000" pitchFamily="2" charset="0"/>
              </a:defRPr>
            </a:lvl1pPr>
          </a:lstStyle>
          <a:p>
            <a:r>
              <a:rPr lang="fr-FR" sz="4800">
                <a:solidFill>
                  <a:schemeClr val="bg1">
                    <a:lumMod val="95000"/>
                  </a:schemeClr>
                </a:solidFill>
                <a:latin typeface="Poppins"/>
                <a:cs typeface="Poppins"/>
              </a:rPr>
              <a:t>Stratégie</a:t>
            </a:r>
            <a:r>
              <a:rPr lang="en-GB" sz="4800">
                <a:solidFill>
                  <a:schemeClr val="bg1">
                    <a:lumMod val="95000"/>
                  </a:schemeClr>
                </a:solidFill>
                <a:latin typeface="Poppins"/>
                <a:cs typeface="Poppins"/>
              </a:rPr>
              <a:t> marketing</a:t>
            </a:r>
            <a:endParaRPr lang="fr-FR" sz="4800">
              <a:solidFill>
                <a:schemeClr val="bg1">
                  <a:lumMod val="95000"/>
                </a:schemeClr>
              </a:solidFill>
              <a:latin typeface="Poppins"/>
              <a:cs typeface="Poppins"/>
            </a:endParaRPr>
          </a:p>
        </p:txBody>
      </p:sp>
      <p:cxnSp>
        <p:nvCxnSpPr>
          <p:cNvPr id="9" name="Straight Arrow Connector 8">
            <a:extLst>
              <a:ext uri="{FF2B5EF4-FFF2-40B4-BE49-F238E27FC236}">
                <a16:creationId xmlns:a16="http://schemas.microsoft.com/office/drawing/2014/main" id="{FCE27615-B810-46F7-BB28-22BD6E0B715B}"/>
              </a:ext>
            </a:extLst>
          </p:cNvPr>
          <p:cNvCxnSpPr>
            <a:cxnSpLocks/>
          </p:cNvCxnSpPr>
          <p:nvPr/>
        </p:nvCxnSpPr>
        <p:spPr>
          <a:xfrm flipH="1">
            <a:off x="1536315" y="2526786"/>
            <a:ext cx="29158" cy="3098164"/>
          </a:xfrm>
          <a:prstGeom prst="straightConnector1">
            <a:avLst/>
          </a:prstGeom>
          <a:ln w="57150">
            <a:solidFill>
              <a:srgbClr val="54B48C"/>
            </a:solidFill>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4F19A851-13C5-49A0-A087-55885453FE51}"/>
              </a:ext>
            </a:extLst>
          </p:cNvPr>
          <p:cNvCxnSpPr/>
          <p:nvPr/>
        </p:nvCxnSpPr>
        <p:spPr>
          <a:xfrm flipV="1">
            <a:off x="1536315" y="3356535"/>
            <a:ext cx="515155" cy="0"/>
          </a:xfrm>
          <a:prstGeom prst="straightConnector1">
            <a:avLst/>
          </a:prstGeom>
          <a:ln w="57150">
            <a:solidFill>
              <a:srgbClr val="54B48C"/>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2BB8E2FD-5024-4EC0-8E3F-4B7F9BF6248C}"/>
              </a:ext>
            </a:extLst>
          </p:cNvPr>
          <p:cNvSpPr txBox="1"/>
          <p:nvPr/>
        </p:nvSpPr>
        <p:spPr>
          <a:xfrm>
            <a:off x="2173896" y="3114541"/>
            <a:ext cx="5780466"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sz="2000" dirty="0">
                <a:solidFill>
                  <a:schemeClr val="bg1">
                    <a:lumMod val="95000"/>
                  </a:schemeClr>
                </a:solidFill>
                <a:latin typeface="Poppins light"/>
                <a:ea typeface="+mn-lt"/>
                <a:cs typeface="+mn-lt"/>
              </a:rPr>
              <a:t>Création d’une vidéo publicitaire</a:t>
            </a:r>
            <a:endParaRPr lang="en-US" sz="2000" dirty="0">
              <a:solidFill>
                <a:schemeClr val="bg1">
                  <a:lumMod val="95000"/>
                </a:schemeClr>
              </a:solidFill>
              <a:latin typeface="Poppins light"/>
              <a:cs typeface="Arial"/>
            </a:endParaRPr>
          </a:p>
        </p:txBody>
      </p:sp>
      <p:sp>
        <p:nvSpPr>
          <p:cNvPr id="12" name="TextBox 11">
            <a:extLst>
              <a:ext uri="{FF2B5EF4-FFF2-40B4-BE49-F238E27FC236}">
                <a16:creationId xmlns:a16="http://schemas.microsoft.com/office/drawing/2014/main" id="{81B8B7C1-03E9-466E-B3BD-D4B28EC6E0B2}"/>
              </a:ext>
            </a:extLst>
          </p:cNvPr>
          <p:cNvSpPr txBox="1"/>
          <p:nvPr/>
        </p:nvSpPr>
        <p:spPr>
          <a:xfrm>
            <a:off x="2135747" y="3903293"/>
            <a:ext cx="5179452"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sz="2000" dirty="0">
                <a:solidFill>
                  <a:schemeClr val="bg1">
                    <a:lumMod val="95000"/>
                  </a:schemeClr>
                </a:solidFill>
                <a:latin typeface="Poppins light"/>
                <a:ea typeface="+mn-lt"/>
                <a:cs typeface="+mn-lt"/>
              </a:rPr>
              <a:t>Création d'une affiche</a:t>
            </a:r>
          </a:p>
        </p:txBody>
      </p:sp>
      <p:sp>
        <p:nvSpPr>
          <p:cNvPr id="13" name="TextBox 12">
            <a:extLst>
              <a:ext uri="{FF2B5EF4-FFF2-40B4-BE49-F238E27FC236}">
                <a16:creationId xmlns:a16="http://schemas.microsoft.com/office/drawing/2014/main" id="{5A2479E8-F50F-490E-B787-00DB782FA8F1}"/>
              </a:ext>
            </a:extLst>
          </p:cNvPr>
          <p:cNvSpPr txBox="1"/>
          <p:nvPr/>
        </p:nvSpPr>
        <p:spPr>
          <a:xfrm>
            <a:off x="2127161" y="5396914"/>
            <a:ext cx="5018467"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sz="2000" dirty="0">
                <a:solidFill>
                  <a:schemeClr val="bg1">
                    <a:lumMod val="95000"/>
                  </a:schemeClr>
                </a:solidFill>
                <a:latin typeface="Poppins light"/>
                <a:ea typeface="+mn-lt"/>
                <a:cs typeface="+mn-lt"/>
              </a:rPr>
              <a:t>Présentation du projet durant le bal de fin d’année</a:t>
            </a:r>
          </a:p>
        </p:txBody>
      </p:sp>
      <p:cxnSp>
        <p:nvCxnSpPr>
          <p:cNvPr id="14" name="Straight Arrow Connector 13">
            <a:extLst>
              <a:ext uri="{FF2B5EF4-FFF2-40B4-BE49-F238E27FC236}">
                <a16:creationId xmlns:a16="http://schemas.microsoft.com/office/drawing/2014/main" id="{0AAB915F-78BD-4794-8679-7E904268829E}"/>
              </a:ext>
            </a:extLst>
          </p:cNvPr>
          <p:cNvCxnSpPr>
            <a:cxnSpLocks/>
          </p:cNvCxnSpPr>
          <p:nvPr/>
        </p:nvCxnSpPr>
        <p:spPr>
          <a:xfrm flipV="1">
            <a:off x="1536315" y="4056327"/>
            <a:ext cx="515155" cy="0"/>
          </a:xfrm>
          <a:prstGeom prst="straightConnector1">
            <a:avLst/>
          </a:prstGeom>
          <a:ln w="57150">
            <a:solidFill>
              <a:srgbClr val="54B48C"/>
            </a:solidFill>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8CEB134D-12A3-4BA5-BC39-6B243A8B0F66}"/>
              </a:ext>
            </a:extLst>
          </p:cNvPr>
          <p:cNvCxnSpPr>
            <a:cxnSpLocks/>
          </p:cNvCxnSpPr>
          <p:nvPr/>
        </p:nvCxnSpPr>
        <p:spPr>
          <a:xfrm flipV="1">
            <a:off x="1521371" y="5624950"/>
            <a:ext cx="515155" cy="0"/>
          </a:xfrm>
          <a:prstGeom prst="straightConnector1">
            <a:avLst/>
          </a:prstGeom>
          <a:ln w="57150">
            <a:solidFill>
              <a:srgbClr val="54B48C"/>
            </a:solidFill>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FD561995-26CB-4A32-9983-F0D3C9F7E140}"/>
              </a:ext>
            </a:extLst>
          </p:cNvPr>
          <p:cNvCxnSpPr>
            <a:cxnSpLocks/>
          </p:cNvCxnSpPr>
          <p:nvPr/>
        </p:nvCxnSpPr>
        <p:spPr>
          <a:xfrm flipV="1">
            <a:off x="1521370" y="4829828"/>
            <a:ext cx="515155" cy="0"/>
          </a:xfrm>
          <a:prstGeom prst="straightConnector1">
            <a:avLst/>
          </a:prstGeom>
          <a:ln w="57150">
            <a:solidFill>
              <a:srgbClr val="54B48C"/>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A5FBA0B2-6209-4A1F-BABE-2BB76F652AE1}"/>
              </a:ext>
            </a:extLst>
          </p:cNvPr>
          <p:cNvSpPr txBox="1"/>
          <p:nvPr/>
        </p:nvSpPr>
        <p:spPr>
          <a:xfrm>
            <a:off x="2180257" y="4650103"/>
            <a:ext cx="5018467"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sz="2000" dirty="0">
                <a:solidFill>
                  <a:schemeClr val="bg1">
                    <a:lumMod val="95000"/>
                  </a:schemeClr>
                </a:solidFill>
                <a:latin typeface="Poppins light"/>
                <a:ea typeface="+mn-lt"/>
                <a:cs typeface="+mn-lt"/>
              </a:rPr>
              <a:t>Passage publicitaire dans la radio</a:t>
            </a:r>
          </a:p>
        </p:txBody>
      </p:sp>
      <p:sp>
        <p:nvSpPr>
          <p:cNvPr id="2" name="Slide Number Placeholder 1">
            <a:extLst>
              <a:ext uri="{FF2B5EF4-FFF2-40B4-BE49-F238E27FC236}">
                <a16:creationId xmlns:a16="http://schemas.microsoft.com/office/drawing/2014/main" id="{19DD78C8-FB70-40E0-A99A-4F551C87C57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a:pPr marL="0" lvl="0" indent="0" algn="r" rtl="0">
                <a:spcBef>
                  <a:spcPts val="0"/>
                </a:spcBef>
                <a:spcAft>
                  <a:spcPts val="0"/>
                </a:spcAft>
                <a:buNone/>
              </a:pPr>
              <a:t>27</a:t>
            </a:fld>
            <a:endParaRPr lang="en-GB"/>
          </a:p>
        </p:txBody>
      </p:sp>
    </p:spTree>
    <p:extLst>
      <p:ext uri="{BB962C8B-B14F-4D97-AF65-F5344CB8AC3E}">
        <p14:creationId xmlns:p14="http://schemas.microsoft.com/office/powerpoint/2010/main" val="2867241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12"/>
                                        </p:tgtEl>
                                        <p:attrNameLst>
                                          <p:attrName>style.visibility</p:attrName>
                                        </p:attrNameLst>
                                      </p:cBhvr>
                                      <p:to>
                                        <p:strVal val="visible"/>
                                      </p:to>
                                    </p:set>
                                    <p:anim calcmode="lin" valueType="num">
                                      <p:cBhvr additive="base">
                                        <p:cTn id="12" dur="500" fill="hold"/>
                                        <p:tgtEl>
                                          <p:spTgt spid="12"/>
                                        </p:tgtEl>
                                        <p:attrNameLst>
                                          <p:attrName>ppt_x</p:attrName>
                                        </p:attrNameLst>
                                      </p:cBhvr>
                                      <p:tavLst>
                                        <p:tav tm="0">
                                          <p:val>
                                            <p:strVal val="#ppt_x"/>
                                          </p:val>
                                        </p:tav>
                                        <p:tav tm="100000">
                                          <p:val>
                                            <p:strVal val="#ppt_x"/>
                                          </p:val>
                                        </p:tav>
                                      </p:tavLst>
                                    </p:anim>
                                    <p:anim calcmode="lin" valueType="num">
                                      <p:cBhvr additive="base">
                                        <p:cTn id="13" dur="500" fill="hold"/>
                                        <p:tgtEl>
                                          <p:spTgt spid="12"/>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grpId="0" nodeType="afterEffect">
                                  <p:stCondLst>
                                    <p:cond delay="0"/>
                                  </p:stCondLst>
                                  <p:childTnLst>
                                    <p:set>
                                      <p:cBhvr>
                                        <p:cTn id="16" dur="1" fill="hold">
                                          <p:stCondLst>
                                            <p:cond delay="0"/>
                                          </p:stCondLst>
                                        </p:cTn>
                                        <p:tgtEl>
                                          <p:spTgt spid="20"/>
                                        </p:tgtEl>
                                        <p:attrNameLst>
                                          <p:attrName>style.visibility</p:attrName>
                                        </p:attrNameLst>
                                      </p:cBhvr>
                                      <p:to>
                                        <p:strVal val="visible"/>
                                      </p:to>
                                    </p:set>
                                    <p:anim calcmode="lin" valueType="num">
                                      <p:cBhvr additive="base">
                                        <p:cTn id="17" dur="500" fill="hold"/>
                                        <p:tgtEl>
                                          <p:spTgt spid="20"/>
                                        </p:tgtEl>
                                        <p:attrNameLst>
                                          <p:attrName>ppt_x</p:attrName>
                                        </p:attrNameLst>
                                      </p:cBhvr>
                                      <p:tavLst>
                                        <p:tav tm="0">
                                          <p:val>
                                            <p:strVal val="#ppt_x"/>
                                          </p:val>
                                        </p:tav>
                                        <p:tav tm="100000">
                                          <p:val>
                                            <p:strVal val="#ppt_x"/>
                                          </p:val>
                                        </p:tav>
                                      </p:tavLst>
                                    </p:anim>
                                    <p:anim calcmode="lin" valueType="num">
                                      <p:cBhvr additive="base">
                                        <p:cTn id="18" dur="500" fill="hold"/>
                                        <p:tgtEl>
                                          <p:spTgt spid="20"/>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grpId="0" nodeType="after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500" fill="hold"/>
                                        <p:tgtEl>
                                          <p:spTgt spid="13"/>
                                        </p:tgtEl>
                                        <p:attrNameLst>
                                          <p:attrName>ppt_x</p:attrName>
                                        </p:attrNameLst>
                                      </p:cBhvr>
                                      <p:tavLst>
                                        <p:tav tm="0">
                                          <p:val>
                                            <p:strVal val="#ppt_x"/>
                                          </p:val>
                                        </p:tav>
                                        <p:tav tm="100000">
                                          <p:val>
                                            <p:strVal val="#ppt_x"/>
                                          </p:val>
                                        </p:tav>
                                      </p:tavLst>
                                    </p:anim>
                                    <p:anim calcmode="lin" valueType="num">
                                      <p:cBhvr additive="base">
                                        <p:cTn id="23"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P spid="20" grpId="0"/>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1C2424"/>
        </a:solidFill>
        <a:effectLst/>
      </p:bgPr>
    </p:bg>
    <p:spTree>
      <p:nvGrpSpPr>
        <p:cNvPr id="1" name=""/>
        <p:cNvGrpSpPr/>
        <p:nvPr/>
      </p:nvGrpSpPr>
      <p:grpSpPr>
        <a:xfrm>
          <a:off x="0" y="0"/>
          <a:ext cx="0" cy="0"/>
          <a:chOff x="0" y="0"/>
          <a:chExt cx="0" cy="0"/>
        </a:xfrm>
      </p:grpSpPr>
      <p:pic>
        <p:nvPicPr>
          <p:cNvPr id="3" name="Picture 3" descr="Graphical user interface, website&#10;&#10;Description automatically generated">
            <a:extLst>
              <a:ext uri="{FF2B5EF4-FFF2-40B4-BE49-F238E27FC236}">
                <a16:creationId xmlns:a16="http://schemas.microsoft.com/office/drawing/2014/main" id="{9B82B7DC-DE78-4372-BC63-92375E78201D}"/>
              </a:ext>
            </a:extLst>
          </p:cNvPr>
          <p:cNvPicPr>
            <a:picLocks noChangeAspect="1"/>
          </p:cNvPicPr>
          <p:nvPr/>
        </p:nvPicPr>
        <p:blipFill>
          <a:blip r:embed="rId3"/>
          <a:stretch>
            <a:fillRect/>
          </a:stretch>
        </p:blipFill>
        <p:spPr>
          <a:xfrm>
            <a:off x="5427509" y="-3097"/>
            <a:ext cx="5334036" cy="6864629"/>
          </a:xfrm>
          <a:prstGeom prst="rect">
            <a:avLst/>
          </a:prstGeom>
        </p:spPr>
      </p:pic>
      <p:sp>
        <p:nvSpPr>
          <p:cNvPr id="5" name="Google Shape;367;p18">
            <a:extLst>
              <a:ext uri="{FF2B5EF4-FFF2-40B4-BE49-F238E27FC236}">
                <a16:creationId xmlns:a16="http://schemas.microsoft.com/office/drawing/2014/main" id="{C74BD27F-C375-4130-B748-777DF9E1B8B0}"/>
              </a:ext>
            </a:extLst>
          </p:cNvPr>
          <p:cNvSpPr txBox="1"/>
          <p:nvPr/>
        </p:nvSpPr>
        <p:spPr>
          <a:xfrm>
            <a:off x="-122801" y="635182"/>
            <a:ext cx="4298056" cy="943730"/>
          </a:xfrm>
          <a:prstGeom prst="rect">
            <a:avLst/>
          </a:prstGeom>
          <a:noFill/>
          <a:ln>
            <a:noFill/>
          </a:ln>
        </p:spPr>
        <p:txBody>
          <a:bodyPr spcFirstLastPara="1" wrap="square" lIns="121900" tIns="60933" rIns="121900" bIns="60933" anchor="t" anchorCtr="0">
            <a:spAutoFit/>
          </a:bodyPr>
          <a:lstStyle/>
          <a:p>
            <a:pPr marL="685800" indent="-685800" algn="ctr">
              <a:buFont typeface="Arial"/>
              <a:buChar char="•"/>
            </a:pPr>
            <a:r>
              <a:rPr lang="fr-FR" sz="5300" b="1">
                <a:solidFill>
                  <a:schemeClr val="bg1">
                    <a:lumMod val="95000"/>
                  </a:schemeClr>
                </a:solidFill>
                <a:latin typeface="Poppins"/>
                <a:ea typeface="Calibri"/>
                <a:cs typeface="Poppins"/>
                <a:sym typeface="Calibri"/>
              </a:rPr>
              <a:t>Flyer</a:t>
            </a:r>
            <a:endParaRPr lang="en-US" sz="5333" b="1">
              <a:solidFill>
                <a:schemeClr val="bg1">
                  <a:lumMod val="95000"/>
                </a:schemeClr>
              </a:solidFill>
              <a:latin typeface="Poppins"/>
              <a:ea typeface="Calibri"/>
              <a:cs typeface="Poppins"/>
            </a:endParaRPr>
          </a:p>
        </p:txBody>
      </p:sp>
      <p:sp>
        <p:nvSpPr>
          <p:cNvPr id="2" name="Slide Number Placeholder 1">
            <a:extLst>
              <a:ext uri="{FF2B5EF4-FFF2-40B4-BE49-F238E27FC236}">
                <a16:creationId xmlns:a16="http://schemas.microsoft.com/office/drawing/2014/main" id="{E3DFF38B-B2C7-4A53-980C-3FF736B05E98}"/>
              </a:ext>
            </a:extLst>
          </p:cNvPr>
          <p:cNvSpPr>
            <a:spLocks noGrp="1"/>
          </p:cNvSpPr>
          <p:nvPr>
            <p:ph type="sldNum" sz="quarter" idx="12"/>
          </p:nvPr>
        </p:nvSpPr>
        <p:spPr/>
        <p:txBody>
          <a:bodyPr/>
          <a:lstStyle/>
          <a:p>
            <a:fld id="{F157FAB8-E16D-4760-B270-A1781200DD78}" type="slidenum">
              <a:rPr lang="fr-FR" smtClean="0"/>
              <a:t>28</a:t>
            </a:fld>
            <a:endParaRPr lang="en-GB"/>
          </a:p>
        </p:txBody>
      </p:sp>
    </p:spTree>
    <p:extLst>
      <p:ext uri="{BB962C8B-B14F-4D97-AF65-F5344CB8AC3E}">
        <p14:creationId xmlns:p14="http://schemas.microsoft.com/office/powerpoint/2010/main" val="3621961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1C2424"/>
        </a:solidFill>
        <a:effectLst/>
      </p:bgPr>
    </p:bg>
    <p:spTree>
      <p:nvGrpSpPr>
        <p:cNvPr id="1" name=""/>
        <p:cNvGrpSpPr/>
        <p:nvPr/>
      </p:nvGrpSpPr>
      <p:grpSpPr>
        <a:xfrm>
          <a:off x="0" y="0"/>
          <a:ext cx="0" cy="0"/>
          <a:chOff x="0" y="0"/>
          <a:chExt cx="0" cy="0"/>
        </a:xfrm>
      </p:grpSpPr>
      <p:sp>
        <p:nvSpPr>
          <p:cNvPr id="5" name="Google Shape;367;p18">
            <a:extLst>
              <a:ext uri="{FF2B5EF4-FFF2-40B4-BE49-F238E27FC236}">
                <a16:creationId xmlns:a16="http://schemas.microsoft.com/office/drawing/2014/main" id="{C74BD27F-C375-4130-B748-777DF9E1B8B0}"/>
              </a:ext>
            </a:extLst>
          </p:cNvPr>
          <p:cNvSpPr txBox="1"/>
          <p:nvPr/>
        </p:nvSpPr>
        <p:spPr>
          <a:xfrm>
            <a:off x="-122801" y="635182"/>
            <a:ext cx="4298056" cy="943730"/>
          </a:xfrm>
          <a:prstGeom prst="rect">
            <a:avLst/>
          </a:prstGeom>
          <a:noFill/>
          <a:ln>
            <a:noFill/>
          </a:ln>
        </p:spPr>
        <p:txBody>
          <a:bodyPr spcFirstLastPara="1" wrap="square" lIns="121900" tIns="60933" rIns="121900" bIns="60933" anchor="t" anchorCtr="0">
            <a:spAutoFit/>
          </a:bodyPr>
          <a:lstStyle/>
          <a:p>
            <a:pPr marL="685800" indent="-685800" algn="ctr">
              <a:buFont typeface="Arial"/>
              <a:buChar char="•"/>
            </a:pPr>
            <a:r>
              <a:rPr lang="fr-FR" sz="5300" b="1">
                <a:solidFill>
                  <a:schemeClr val="bg1">
                    <a:lumMod val="95000"/>
                  </a:schemeClr>
                </a:solidFill>
                <a:latin typeface="Poppins"/>
                <a:ea typeface="Calibri"/>
                <a:cs typeface="Poppins"/>
                <a:sym typeface="Calibri"/>
              </a:rPr>
              <a:t>Vidéo</a:t>
            </a:r>
            <a:endParaRPr lang="en-US" sz="5333" b="1">
              <a:solidFill>
                <a:schemeClr val="bg1">
                  <a:lumMod val="95000"/>
                </a:schemeClr>
              </a:solidFill>
              <a:latin typeface="Poppins"/>
              <a:ea typeface="Calibri"/>
              <a:cs typeface="Poppins"/>
            </a:endParaRPr>
          </a:p>
        </p:txBody>
      </p:sp>
      <p:pic>
        <p:nvPicPr>
          <p:cNvPr id="2" name="video-1643754004">
            <a:hlinkClick r:id="" action="ppaction://media"/>
            <a:extLst>
              <a:ext uri="{FF2B5EF4-FFF2-40B4-BE49-F238E27FC236}">
                <a16:creationId xmlns:a16="http://schemas.microsoft.com/office/drawing/2014/main" id="{F36C41B9-17DD-4FFD-BB45-9BDB6A83313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a:prstGeom prst="rect">
            <a:avLst/>
          </a:prstGeom>
        </p:spPr>
      </p:pic>
      <p:sp>
        <p:nvSpPr>
          <p:cNvPr id="3" name="Slide Number Placeholder 2">
            <a:extLst>
              <a:ext uri="{FF2B5EF4-FFF2-40B4-BE49-F238E27FC236}">
                <a16:creationId xmlns:a16="http://schemas.microsoft.com/office/drawing/2014/main" id="{B56524B4-7C9B-4677-83D0-10EC3F2892EC}"/>
              </a:ext>
            </a:extLst>
          </p:cNvPr>
          <p:cNvSpPr>
            <a:spLocks noGrp="1"/>
          </p:cNvSpPr>
          <p:nvPr>
            <p:ph type="sldNum" sz="quarter" idx="12"/>
          </p:nvPr>
        </p:nvSpPr>
        <p:spPr/>
        <p:txBody>
          <a:bodyPr/>
          <a:lstStyle/>
          <a:p>
            <a:fld id="{F157FAB8-E16D-4760-B270-A1781200DD78}" type="slidenum">
              <a:rPr lang="fr-FR" smtClean="0"/>
              <a:t>29</a:t>
            </a:fld>
            <a:endParaRPr lang="en-GB"/>
          </a:p>
        </p:txBody>
      </p:sp>
    </p:spTree>
    <p:extLst>
      <p:ext uri="{BB962C8B-B14F-4D97-AF65-F5344CB8AC3E}">
        <p14:creationId xmlns:p14="http://schemas.microsoft.com/office/powerpoint/2010/main" val="27414595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37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C2424"/>
        </a:solidFill>
        <a:effectLst/>
      </p:bgPr>
    </p:bg>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05209F2F-8A6C-451F-822C-C9BB948C41AC}"/>
              </a:ext>
            </a:extLst>
          </p:cNvPr>
          <p:cNvCxnSpPr/>
          <p:nvPr/>
        </p:nvCxnSpPr>
        <p:spPr>
          <a:xfrm>
            <a:off x="368711" y="560439"/>
            <a:ext cx="0" cy="6105832"/>
          </a:xfrm>
          <a:prstGeom prst="line">
            <a:avLst/>
          </a:prstGeom>
          <a:ln w="254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6" name="Oval 5">
            <a:extLst>
              <a:ext uri="{FF2B5EF4-FFF2-40B4-BE49-F238E27FC236}">
                <a16:creationId xmlns:a16="http://schemas.microsoft.com/office/drawing/2014/main" id="{5FC2B8F1-986C-4884-BF7C-4716764B9538}"/>
              </a:ext>
            </a:extLst>
          </p:cNvPr>
          <p:cNvSpPr/>
          <p:nvPr/>
        </p:nvSpPr>
        <p:spPr>
          <a:xfrm>
            <a:off x="7315199" y="2424885"/>
            <a:ext cx="7315200" cy="7315200"/>
          </a:xfrm>
          <a:prstGeom prst="ellipse">
            <a:avLst/>
          </a:prstGeom>
          <a:solidFill>
            <a:srgbClr val="54B48C"/>
          </a:solidFill>
          <a:ln>
            <a:noFill/>
          </a:ln>
        </p:spPr>
        <p:txBody>
          <a:bodyPr spcFirstLastPara="1" wrap="square" lIns="121900" tIns="60933" rIns="121900" bIns="60933" anchor="ctr" anchorCtr="0">
            <a:noAutofit/>
          </a:bodyPr>
          <a:lstStyle/>
          <a:p>
            <a:pPr algn="ctr"/>
            <a:endParaRPr lang="fr-FR" sz="2667" b="1">
              <a:latin typeface="Poppins" panose="00000500000000000000" pitchFamily="2" charset="0"/>
              <a:cs typeface="Poppins" panose="00000500000000000000" pitchFamily="2" charset="0"/>
            </a:endParaRPr>
          </a:p>
        </p:txBody>
      </p:sp>
      <p:sp>
        <p:nvSpPr>
          <p:cNvPr id="7" name="Google Shape;120;p3">
            <a:extLst>
              <a:ext uri="{FF2B5EF4-FFF2-40B4-BE49-F238E27FC236}">
                <a16:creationId xmlns:a16="http://schemas.microsoft.com/office/drawing/2014/main" id="{FEBD846B-FBBC-4E0E-AFBB-F99DDC62B775}"/>
              </a:ext>
            </a:extLst>
          </p:cNvPr>
          <p:cNvSpPr/>
          <p:nvPr/>
        </p:nvSpPr>
        <p:spPr>
          <a:xfrm>
            <a:off x="1029696" y="1518353"/>
            <a:ext cx="1097280" cy="1097280"/>
          </a:xfrm>
          <a:prstGeom prst="ellipse">
            <a:avLst/>
          </a:prstGeom>
          <a:solidFill>
            <a:srgbClr val="54B48C"/>
          </a:solidFill>
          <a:ln>
            <a:noFill/>
          </a:ln>
        </p:spPr>
        <p:txBody>
          <a:bodyPr spcFirstLastPara="1" wrap="square" lIns="121900" tIns="60933" rIns="121900" bIns="60933" anchor="ctr" anchorCtr="0">
            <a:noAutofit/>
          </a:bodyPr>
          <a:lstStyle/>
          <a:p>
            <a:pPr algn="ctr"/>
            <a:r>
              <a:rPr lang="fr-FR" sz="2667" b="1">
                <a:solidFill>
                  <a:schemeClr val="lt1"/>
                </a:solidFill>
                <a:latin typeface="Poppins" panose="00000500000000000000" pitchFamily="2" charset="0"/>
                <a:ea typeface="Calibri"/>
                <a:cs typeface="Poppins" panose="00000500000000000000" pitchFamily="2" charset="0"/>
                <a:sym typeface="Calibri"/>
              </a:rPr>
              <a:t>1</a:t>
            </a:r>
            <a:endParaRPr sz="2667" b="1">
              <a:solidFill>
                <a:schemeClr val="lt1"/>
              </a:solidFill>
              <a:latin typeface="Poppins" panose="00000500000000000000" pitchFamily="2" charset="0"/>
              <a:ea typeface="Calibri"/>
              <a:cs typeface="Poppins" panose="00000500000000000000" pitchFamily="2" charset="0"/>
              <a:sym typeface="Calibri"/>
            </a:endParaRPr>
          </a:p>
        </p:txBody>
      </p:sp>
      <p:sp>
        <p:nvSpPr>
          <p:cNvPr id="8" name="Google Shape;121;p3">
            <a:extLst>
              <a:ext uri="{FF2B5EF4-FFF2-40B4-BE49-F238E27FC236}">
                <a16:creationId xmlns:a16="http://schemas.microsoft.com/office/drawing/2014/main" id="{4C17624E-51CD-4123-A760-DF9D35D37FE9}"/>
              </a:ext>
            </a:extLst>
          </p:cNvPr>
          <p:cNvSpPr txBox="1"/>
          <p:nvPr/>
        </p:nvSpPr>
        <p:spPr>
          <a:xfrm>
            <a:off x="2576760" y="1595096"/>
            <a:ext cx="6197640" cy="943730"/>
          </a:xfrm>
          <a:prstGeom prst="rect">
            <a:avLst/>
          </a:prstGeom>
          <a:noFill/>
          <a:ln>
            <a:noFill/>
          </a:ln>
        </p:spPr>
        <p:txBody>
          <a:bodyPr spcFirstLastPara="1" wrap="square" lIns="121900" tIns="60933" rIns="121900" bIns="60933" anchor="t" anchorCtr="0">
            <a:spAutoFit/>
          </a:bodyPr>
          <a:lstStyle/>
          <a:p>
            <a:r>
              <a:rPr lang="fr-FR" sz="5333" b="1">
                <a:solidFill>
                  <a:schemeClr val="bg1">
                    <a:lumMod val="95000"/>
                  </a:schemeClr>
                </a:solidFill>
                <a:latin typeface="Poppins"/>
                <a:ea typeface="Calibri"/>
                <a:cs typeface="Poppins"/>
                <a:sym typeface="Calibri"/>
              </a:rPr>
              <a:t>Introduction</a:t>
            </a:r>
            <a:endParaRPr lang="en-US" sz="5333" b="1">
              <a:solidFill>
                <a:schemeClr val="bg1">
                  <a:lumMod val="95000"/>
                </a:schemeClr>
              </a:solidFill>
              <a:latin typeface="Poppins"/>
              <a:ea typeface="Calibri"/>
              <a:cs typeface="Poppins"/>
            </a:endParaRPr>
          </a:p>
        </p:txBody>
      </p:sp>
      <p:sp>
        <p:nvSpPr>
          <p:cNvPr id="2" name="TextBox 1">
            <a:extLst>
              <a:ext uri="{FF2B5EF4-FFF2-40B4-BE49-F238E27FC236}">
                <a16:creationId xmlns:a16="http://schemas.microsoft.com/office/drawing/2014/main" id="{FC4D7BA5-2751-403B-9992-E36EA8DB9715}"/>
              </a:ext>
            </a:extLst>
          </p:cNvPr>
          <p:cNvSpPr txBox="1"/>
          <p:nvPr/>
        </p:nvSpPr>
        <p:spPr>
          <a:xfrm>
            <a:off x="1210088" y="3203042"/>
            <a:ext cx="5846545" cy="2357056"/>
          </a:xfrm>
          <a:prstGeom prst="rect">
            <a:avLst/>
          </a:prstGeom>
          <a:noFill/>
        </p:spPr>
        <p:txBody>
          <a:bodyPr wrap="square" lIns="91440" tIns="45720" rIns="91440" bIns="45720" rtlCol="0" anchor="t">
            <a:spAutoFit/>
          </a:bodyPr>
          <a:lstStyle/>
          <a:p>
            <a:pPr>
              <a:lnSpc>
                <a:spcPct val="150000"/>
              </a:lnSpc>
            </a:pPr>
            <a:r>
              <a:rPr lang="fr-FR" sz="2000" b="1" dirty="0">
                <a:solidFill>
                  <a:schemeClr val="bg1"/>
                </a:solidFill>
                <a:latin typeface="Poppins"/>
                <a:cs typeface="Poppins"/>
              </a:rPr>
              <a:t>A</a:t>
            </a:r>
            <a:r>
              <a:rPr lang="fr-FR" sz="2000" dirty="0">
                <a:solidFill>
                  <a:schemeClr val="bg1"/>
                </a:solidFill>
                <a:latin typeface="Poppins"/>
                <a:cs typeface="Poppins"/>
              </a:rPr>
              <a:t>fin d’avoir un espace professionnel en ligne, chaque établissement a son propre espace privé dédié aux personnes concernées. Mais cela ne s’applique pas toujours aux établissements universitaires. </a:t>
            </a:r>
            <a:endParaRPr lang="fr-FR" sz="2000" dirty="0">
              <a:solidFill>
                <a:schemeClr val="bg1"/>
              </a:solidFill>
              <a:latin typeface="Poppins" panose="00000500000000000000" pitchFamily="2" charset="0"/>
              <a:cs typeface="Poppins" panose="00000500000000000000" pitchFamily="2" charset="0"/>
            </a:endParaRPr>
          </a:p>
        </p:txBody>
      </p:sp>
      <p:sp>
        <p:nvSpPr>
          <p:cNvPr id="3" name="Slide Number Placeholder 2">
            <a:extLst>
              <a:ext uri="{FF2B5EF4-FFF2-40B4-BE49-F238E27FC236}">
                <a16:creationId xmlns:a16="http://schemas.microsoft.com/office/drawing/2014/main" id="{3F4346B1-3707-49D0-B491-06E5460543C2}"/>
              </a:ext>
            </a:extLst>
          </p:cNvPr>
          <p:cNvSpPr>
            <a:spLocks noGrp="1"/>
          </p:cNvSpPr>
          <p:nvPr>
            <p:ph type="sldNum" idx="12"/>
          </p:nvPr>
        </p:nvSpPr>
        <p:spPr/>
        <p:txBody>
          <a:bodyPr/>
          <a:lstStyle/>
          <a:p>
            <a:fld id="{00000000-1234-1234-1234-123412341234}" type="slidenum">
              <a:rPr lang="fr-FR"/>
              <a:pPr marL="0" lvl="0" indent="0" algn="r" rtl="0">
                <a:spcBef>
                  <a:spcPts val="0"/>
                </a:spcBef>
                <a:spcAft>
                  <a:spcPts val="0"/>
                </a:spcAft>
                <a:buNone/>
              </a:pPr>
              <a:t>3</a:t>
            </a:fld>
            <a:endParaRPr lang="en-GB"/>
          </a:p>
        </p:txBody>
      </p:sp>
    </p:spTree>
    <p:extLst>
      <p:ext uri="{BB962C8B-B14F-4D97-AF65-F5344CB8AC3E}">
        <p14:creationId xmlns:p14="http://schemas.microsoft.com/office/powerpoint/2010/main" val="10173560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1C2424"/>
        </a:solidFill>
        <a:effectLst/>
      </p:bgPr>
    </p:bg>
    <p:spTree>
      <p:nvGrpSpPr>
        <p:cNvPr id="1" name="Shape 365"/>
        <p:cNvGrpSpPr/>
        <p:nvPr/>
      </p:nvGrpSpPr>
      <p:grpSpPr>
        <a:xfrm>
          <a:off x="0" y="0"/>
          <a:ext cx="0" cy="0"/>
          <a:chOff x="0" y="0"/>
          <a:chExt cx="0" cy="0"/>
        </a:xfrm>
      </p:grpSpPr>
      <p:sp>
        <p:nvSpPr>
          <p:cNvPr id="367" name="Google Shape;367;p18"/>
          <p:cNvSpPr txBox="1"/>
          <p:nvPr/>
        </p:nvSpPr>
        <p:spPr>
          <a:xfrm>
            <a:off x="1343472" y="2875001"/>
            <a:ext cx="9505056" cy="943730"/>
          </a:xfrm>
          <a:prstGeom prst="rect">
            <a:avLst/>
          </a:prstGeom>
          <a:noFill/>
          <a:ln>
            <a:noFill/>
          </a:ln>
        </p:spPr>
        <p:txBody>
          <a:bodyPr spcFirstLastPara="1" wrap="square" lIns="121900" tIns="60933" rIns="121900" bIns="60933" anchor="t" anchorCtr="0">
            <a:spAutoFit/>
          </a:bodyPr>
          <a:lstStyle/>
          <a:p>
            <a:pPr algn="ctr"/>
            <a:r>
              <a:rPr lang="fr-FR" sz="5333" b="1">
                <a:solidFill>
                  <a:schemeClr val="bg1">
                    <a:lumMod val="95000"/>
                  </a:schemeClr>
                </a:solidFill>
                <a:latin typeface="Poppins"/>
                <a:ea typeface="Calibri"/>
                <a:cs typeface="Poppins"/>
                <a:sym typeface="Calibri"/>
              </a:rPr>
              <a:t>Conclusion</a:t>
            </a:r>
            <a:endParaRPr lang="en-US" sz="5333" b="1">
              <a:solidFill>
                <a:schemeClr val="bg1">
                  <a:lumMod val="95000"/>
                </a:schemeClr>
              </a:solidFill>
              <a:latin typeface="Poppins"/>
              <a:ea typeface="Calibri"/>
              <a:cs typeface="Poppins"/>
            </a:endParaRPr>
          </a:p>
        </p:txBody>
      </p:sp>
      <p:sp>
        <p:nvSpPr>
          <p:cNvPr id="368" name="Google Shape;368;p18"/>
          <p:cNvSpPr/>
          <p:nvPr/>
        </p:nvSpPr>
        <p:spPr>
          <a:xfrm>
            <a:off x="1136734" y="-27384"/>
            <a:ext cx="1310861" cy="1248139"/>
          </a:xfrm>
          <a:prstGeom prst="rect">
            <a:avLst/>
          </a:prstGeom>
          <a:solidFill>
            <a:schemeClr val="bg1">
              <a:lumMod val="95000"/>
            </a:schemeClr>
          </a:solidFill>
          <a:ln w="25400" cap="flat" cmpd="sng">
            <a:noFill/>
            <a:prstDash val="solid"/>
            <a:round/>
            <a:headEnd type="none" w="sm" len="sm"/>
            <a:tailEnd type="none" w="sm" len="sm"/>
          </a:ln>
        </p:spPr>
        <p:txBody>
          <a:bodyPr spcFirstLastPara="1" wrap="square" lIns="121900" tIns="60933" rIns="121900" bIns="60933" anchor="ctr" anchorCtr="0">
            <a:noAutofit/>
          </a:bodyPr>
          <a:lstStyle/>
          <a:p>
            <a:pPr algn="ctr"/>
            <a:endParaRPr sz="2400">
              <a:solidFill>
                <a:schemeClr val="lt1"/>
              </a:solidFill>
              <a:latin typeface="Calibri"/>
              <a:ea typeface="Calibri"/>
              <a:cs typeface="Calibri"/>
              <a:sym typeface="Calibri"/>
            </a:endParaRPr>
          </a:p>
        </p:txBody>
      </p:sp>
      <p:sp>
        <p:nvSpPr>
          <p:cNvPr id="369" name="Google Shape;369;p18"/>
          <p:cNvSpPr/>
          <p:nvPr/>
        </p:nvSpPr>
        <p:spPr>
          <a:xfrm>
            <a:off x="1374834" y="274340"/>
            <a:ext cx="834661" cy="644691"/>
          </a:xfrm>
          <a:custGeom>
            <a:avLst/>
            <a:gdLst/>
            <a:ahLst/>
            <a:cxnLst/>
            <a:rect l="l" t="t" r="r" b="b"/>
            <a:pathLst>
              <a:path w="1562100" h="1076325" extrusionOk="0">
                <a:moveTo>
                  <a:pt x="382761" y="1076200"/>
                </a:moveTo>
                <a:lnTo>
                  <a:pt x="326971" y="1073081"/>
                </a:lnTo>
                <a:lnTo>
                  <a:pt x="274973" y="1063723"/>
                </a:lnTo>
                <a:lnTo>
                  <a:pt x="226767" y="1048125"/>
                </a:lnTo>
                <a:lnTo>
                  <a:pt x="182351" y="1026287"/>
                </a:lnTo>
                <a:lnTo>
                  <a:pt x="141723" y="998208"/>
                </a:lnTo>
                <a:lnTo>
                  <a:pt x="104880" y="963886"/>
                </a:lnTo>
                <a:lnTo>
                  <a:pt x="77061" y="930251"/>
                </a:lnTo>
                <a:lnTo>
                  <a:pt x="53519" y="893523"/>
                </a:lnTo>
                <a:lnTo>
                  <a:pt x="34255" y="853704"/>
                </a:lnTo>
                <a:lnTo>
                  <a:pt x="19270" y="810796"/>
                </a:lnTo>
                <a:lnTo>
                  <a:pt x="8565" y="764801"/>
                </a:lnTo>
                <a:lnTo>
                  <a:pt x="2141" y="715722"/>
                </a:lnTo>
                <a:lnTo>
                  <a:pt x="0" y="663560"/>
                </a:lnTo>
                <a:lnTo>
                  <a:pt x="1867" y="611439"/>
                </a:lnTo>
                <a:lnTo>
                  <a:pt x="7470" y="559030"/>
                </a:lnTo>
                <a:lnTo>
                  <a:pt x="16806" y="506331"/>
                </a:lnTo>
                <a:lnTo>
                  <a:pt x="29874" y="453342"/>
                </a:lnTo>
                <a:lnTo>
                  <a:pt x="47706" y="401185"/>
                </a:lnTo>
                <a:lnTo>
                  <a:pt x="71385" y="350921"/>
                </a:lnTo>
                <a:lnTo>
                  <a:pt x="100910" y="302560"/>
                </a:lnTo>
                <a:lnTo>
                  <a:pt x="136285" y="256114"/>
                </a:lnTo>
                <a:lnTo>
                  <a:pt x="169045" y="220626"/>
                </a:lnTo>
                <a:lnTo>
                  <a:pt x="206086" y="186906"/>
                </a:lnTo>
                <a:lnTo>
                  <a:pt x="247412" y="154959"/>
                </a:lnTo>
                <a:lnTo>
                  <a:pt x="293028" y="124791"/>
                </a:lnTo>
                <a:lnTo>
                  <a:pt x="342939" y="96407"/>
                </a:lnTo>
                <a:lnTo>
                  <a:pt x="381484" y="77569"/>
                </a:lnTo>
                <a:lnTo>
                  <a:pt x="422787" y="60420"/>
                </a:lnTo>
                <a:lnTo>
                  <a:pt x="466845" y="44960"/>
                </a:lnTo>
                <a:lnTo>
                  <a:pt x="513655" y="31189"/>
                </a:lnTo>
                <a:lnTo>
                  <a:pt x="563212" y="19106"/>
                </a:lnTo>
                <a:lnTo>
                  <a:pt x="615515" y="8709"/>
                </a:lnTo>
                <a:lnTo>
                  <a:pt x="670558" y="0"/>
                </a:lnTo>
                <a:lnTo>
                  <a:pt x="670558" y="249174"/>
                </a:lnTo>
                <a:lnTo>
                  <a:pt x="615347" y="252697"/>
                </a:lnTo>
                <a:lnTo>
                  <a:pt x="566080" y="260098"/>
                </a:lnTo>
                <a:lnTo>
                  <a:pt x="522745" y="271394"/>
                </a:lnTo>
                <a:lnTo>
                  <a:pt x="485331" y="286602"/>
                </a:lnTo>
                <a:lnTo>
                  <a:pt x="452693" y="306260"/>
                </a:lnTo>
                <a:lnTo>
                  <a:pt x="398335" y="360151"/>
                </a:lnTo>
                <a:lnTo>
                  <a:pt x="376608" y="394424"/>
                </a:lnTo>
                <a:lnTo>
                  <a:pt x="428167" y="396587"/>
                </a:lnTo>
                <a:lnTo>
                  <a:pt x="476713" y="403077"/>
                </a:lnTo>
                <a:lnTo>
                  <a:pt x="522244" y="413895"/>
                </a:lnTo>
                <a:lnTo>
                  <a:pt x="564759" y="429043"/>
                </a:lnTo>
                <a:lnTo>
                  <a:pt x="604255" y="448523"/>
                </a:lnTo>
                <a:lnTo>
                  <a:pt x="640731" y="472336"/>
                </a:lnTo>
                <a:lnTo>
                  <a:pt x="672768" y="501051"/>
                </a:lnTo>
                <a:lnTo>
                  <a:pt x="698981" y="535202"/>
                </a:lnTo>
                <a:lnTo>
                  <a:pt x="719368" y="574787"/>
                </a:lnTo>
                <a:lnTo>
                  <a:pt x="733930" y="619803"/>
                </a:lnTo>
                <a:lnTo>
                  <a:pt x="742668" y="670251"/>
                </a:lnTo>
                <a:lnTo>
                  <a:pt x="745580" y="726127"/>
                </a:lnTo>
                <a:lnTo>
                  <a:pt x="744148" y="758803"/>
                </a:lnTo>
                <a:lnTo>
                  <a:pt x="732674" y="823028"/>
                </a:lnTo>
                <a:lnTo>
                  <a:pt x="709600" y="884995"/>
                </a:lnTo>
                <a:lnTo>
                  <a:pt x="674359" y="940408"/>
                </a:lnTo>
                <a:lnTo>
                  <a:pt x="627182" y="988415"/>
                </a:lnTo>
                <a:lnTo>
                  <a:pt x="569774" y="1028176"/>
                </a:lnTo>
                <a:lnTo>
                  <a:pt x="502421" y="1058621"/>
                </a:lnTo>
                <a:lnTo>
                  <a:pt x="465025" y="1068399"/>
                </a:lnTo>
                <a:lnTo>
                  <a:pt x="425141" y="1074253"/>
                </a:lnTo>
                <a:lnTo>
                  <a:pt x="382761" y="1076200"/>
                </a:lnTo>
                <a:close/>
              </a:path>
              <a:path w="1562100" h="1076325" extrusionOk="0">
                <a:moveTo>
                  <a:pt x="1197258" y="1076262"/>
                </a:moveTo>
                <a:lnTo>
                  <a:pt x="1141924" y="1073141"/>
                </a:lnTo>
                <a:lnTo>
                  <a:pt x="1090253" y="1063778"/>
                </a:lnTo>
                <a:lnTo>
                  <a:pt x="1042242" y="1048174"/>
                </a:lnTo>
                <a:lnTo>
                  <a:pt x="997892" y="1026331"/>
                </a:lnTo>
                <a:lnTo>
                  <a:pt x="957203" y="998250"/>
                </a:lnTo>
                <a:lnTo>
                  <a:pt x="920173" y="963933"/>
                </a:lnTo>
                <a:lnTo>
                  <a:pt x="892123" y="930275"/>
                </a:lnTo>
                <a:lnTo>
                  <a:pt x="868392" y="893529"/>
                </a:lnTo>
                <a:lnTo>
                  <a:pt x="848979" y="853696"/>
                </a:lnTo>
                <a:lnTo>
                  <a:pt x="833884" y="810776"/>
                </a:lnTo>
                <a:lnTo>
                  <a:pt x="823103" y="764770"/>
                </a:lnTo>
                <a:lnTo>
                  <a:pt x="816636" y="715677"/>
                </a:lnTo>
                <a:lnTo>
                  <a:pt x="814481" y="663498"/>
                </a:lnTo>
                <a:lnTo>
                  <a:pt x="816341" y="611377"/>
                </a:lnTo>
                <a:lnTo>
                  <a:pt x="821928" y="558968"/>
                </a:lnTo>
                <a:lnTo>
                  <a:pt x="831248" y="506269"/>
                </a:lnTo>
                <a:lnTo>
                  <a:pt x="844308" y="453279"/>
                </a:lnTo>
                <a:lnTo>
                  <a:pt x="862198" y="401102"/>
                </a:lnTo>
                <a:lnTo>
                  <a:pt x="886022" y="350841"/>
                </a:lnTo>
                <a:lnTo>
                  <a:pt x="915775" y="302491"/>
                </a:lnTo>
                <a:lnTo>
                  <a:pt x="951453" y="256051"/>
                </a:lnTo>
                <a:lnTo>
                  <a:pt x="984484" y="220563"/>
                </a:lnTo>
                <a:lnTo>
                  <a:pt x="1021749" y="186843"/>
                </a:lnTo>
                <a:lnTo>
                  <a:pt x="1063246" y="154897"/>
                </a:lnTo>
                <a:lnTo>
                  <a:pt x="1108971" y="124729"/>
                </a:lnTo>
                <a:lnTo>
                  <a:pt x="1158919" y="96345"/>
                </a:lnTo>
                <a:lnTo>
                  <a:pt x="1197473" y="77530"/>
                </a:lnTo>
                <a:lnTo>
                  <a:pt x="1238777" y="60398"/>
                </a:lnTo>
                <a:lnTo>
                  <a:pt x="1282833" y="44949"/>
                </a:lnTo>
                <a:lnTo>
                  <a:pt x="1329640" y="31184"/>
                </a:lnTo>
                <a:lnTo>
                  <a:pt x="1379201" y="19104"/>
                </a:lnTo>
                <a:lnTo>
                  <a:pt x="1431516" y="8709"/>
                </a:lnTo>
                <a:lnTo>
                  <a:pt x="1486586" y="0"/>
                </a:lnTo>
                <a:lnTo>
                  <a:pt x="1486586" y="249174"/>
                </a:lnTo>
                <a:lnTo>
                  <a:pt x="1431347" y="252697"/>
                </a:lnTo>
                <a:lnTo>
                  <a:pt x="1382068" y="260098"/>
                </a:lnTo>
                <a:lnTo>
                  <a:pt x="1338733" y="271394"/>
                </a:lnTo>
                <a:lnTo>
                  <a:pt x="1301326" y="286602"/>
                </a:lnTo>
                <a:lnTo>
                  <a:pt x="1268618" y="306261"/>
                </a:lnTo>
                <a:lnTo>
                  <a:pt x="1239342" y="330776"/>
                </a:lnTo>
                <a:lnTo>
                  <a:pt x="1213508" y="360171"/>
                </a:lnTo>
                <a:lnTo>
                  <a:pt x="1191121" y="394471"/>
                </a:lnTo>
                <a:lnTo>
                  <a:pt x="1243143" y="396634"/>
                </a:lnTo>
                <a:lnTo>
                  <a:pt x="1292065" y="403123"/>
                </a:lnTo>
                <a:lnTo>
                  <a:pt x="1337885" y="413939"/>
                </a:lnTo>
                <a:lnTo>
                  <a:pt x="1380602" y="429085"/>
                </a:lnTo>
                <a:lnTo>
                  <a:pt x="1420217" y="448560"/>
                </a:lnTo>
                <a:lnTo>
                  <a:pt x="1456727" y="472367"/>
                </a:lnTo>
                <a:lnTo>
                  <a:pt x="1488770" y="501083"/>
                </a:lnTo>
                <a:lnTo>
                  <a:pt x="1514997" y="535234"/>
                </a:lnTo>
                <a:lnTo>
                  <a:pt x="1535403" y="574820"/>
                </a:lnTo>
                <a:lnTo>
                  <a:pt x="1549984" y="619839"/>
                </a:lnTo>
                <a:lnTo>
                  <a:pt x="1558736" y="670291"/>
                </a:lnTo>
                <a:lnTo>
                  <a:pt x="1561654" y="726174"/>
                </a:lnTo>
                <a:lnTo>
                  <a:pt x="1560170" y="758848"/>
                </a:lnTo>
                <a:lnTo>
                  <a:pt x="1548300" y="823061"/>
                </a:lnTo>
                <a:lnTo>
                  <a:pt x="1524581" y="885027"/>
                </a:lnTo>
                <a:lnTo>
                  <a:pt x="1489336" y="940446"/>
                </a:lnTo>
                <a:lnTo>
                  <a:pt x="1442792" y="988462"/>
                </a:lnTo>
                <a:lnTo>
                  <a:pt x="1385789" y="1028216"/>
                </a:lnTo>
                <a:lnTo>
                  <a:pt x="1318350" y="1058663"/>
                </a:lnTo>
                <a:lnTo>
                  <a:pt x="1280650" y="1068451"/>
                </a:lnTo>
                <a:lnTo>
                  <a:pt x="1240292" y="1074312"/>
                </a:lnTo>
                <a:lnTo>
                  <a:pt x="1197258" y="1076262"/>
                </a:lnTo>
                <a:close/>
              </a:path>
            </a:pathLst>
          </a:custGeom>
          <a:solidFill>
            <a:srgbClr val="54B48C"/>
          </a:solidFill>
          <a:ln w="9525" cap="flat" cmpd="sng">
            <a:noFill/>
            <a:prstDash val="solid"/>
            <a:round/>
            <a:headEnd type="none" w="sm" len="sm"/>
            <a:tailEnd type="none" w="sm" len="sm"/>
          </a:ln>
        </p:spPr>
        <p:txBody>
          <a:bodyPr spcFirstLastPara="1" wrap="square" lIns="0" tIns="0" rIns="0" bIns="0" anchor="t" anchorCtr="0">
            <a:noAutofit/>
          </a:bodyPr>
          <a:lstStyle/>
          <a:p>
            <a:endParaRPr sz="2400">
              <a:solidFill>
                <a:schemeClr val="dk1"/>
              </a:solidFill>
              <a:latin typeface="Calibri"/>
              <a:ea typeface="Calibri"/>
              <a:cs typeface="Calibri"/>
              <a:sym typeface="Calibri"/>
            </a:endParaRPr>
          </a:p>
        </p:txBody>
      </p:sp>
      <p:sp>
        <p:nvSpPr>
          <p:cNvPr id="2" name="Slide Number Placeholder 1">
            <a:extLst>
              <a:ext uri="{FF2B5EF4-FFF2-40B4-BE49-F238E27FC236}">
                <a16:creationId xmlns:a16="http://schemas.microsoft.com/office/drawing/2014/main" id="{D5257031-F477-48FC-B65E-4FF45251F36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a:pPr marL="0" lvl="0" indent="0" algn="r" rtl="0">
                <a:spcBef>
                  <a:spcPts val="0"/>
                </a:spcBef>
                <a:spcAft>
                  <a:spcPts val="0"/>
                </a:spcAft>
                <a:buNone/>
              </a:pPr>
              <a:t>30</a:t>
            </a:fld>
            <a:endParaRPr lang="en-GB"/>
          </a:p>
        </p:txBody>
      </p:sp>
    </p:spTree>
    <p:extLst>
      <p:ext uri="{BB962C8B-B14F-4D97-AF65-F5344CB8AC3E}">
        <p14:creationId xmlns:p14="http://schemas.microsoft.com/office/powerpoint/2010/main" val="39676821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54B48C"/>
        </a:solidFill>
        <a:effectLst/>
      </p:bgPr>
    </p:bg>
    <p:spTree>
      <p:nvGrpSpPr>
        <p:cNvPr id="1" name="Shape 463"/>
        <p:cNvGrpSpPr/>
        <p:nvPr/>
      </p:nvGrpSpPr>
      <p:grpSpPr>
        <a:xfrm>
          <a:off x="0" y="0"/>
          <a:ext cx="0" cy="0"/>
          <a:chOff x="0" y="0"/>
          <a:chExt cx="0" cy="0"/>
        </a:xfrm>
      </p:grpSpPr>
      <p:sp>
        <p:nvSpPr>
          <p:cNvPr id="464" name="Google Shape;464;p21"/>
          <p:cNvSpPr/>
          <p:nvPr/>
        </p:nvSpPr>
        <p:spPr>
          <a:xfrm>
            <a:off x="2112437" y="-315416"/>
            <a:ext cx="7920000" cy="7920000"/>
          </a:xfrm>
          <a:prstGeom prst="ellipse">
            <a:avLst/>
          </a:prstGeom>
          <a:solidFill>
            <a:schemeClr val="bg1">
              <a:lumMod val="95000"/>
            </a:schemeClr>
          </a:solidFill>
          <a:ln>
            <a:noFill/>
          </a:ln>
        </p:spPr>
        <p:txBody>
          <a:bodyPr spcFirstLastPara="1" wrap="square" lIns="121900" tIns="60933" rIns="121900" bIns="60933" anchor="ctr" anchorCtr="0">
            <a:noAutofit/>
          </a:bodyPr>
          <a:lstStyle/>
          <a:p>
            <a:pPr algn="ctr"/>
            <a:endParaRPr sz="2400">
              <a:solidFill>
                <a:schemeClr val="lt1"/>
              </a:solidFill>
              <a:latin typeface="Calibri"/>
              <a:ea typeface="Calibri"/>
              <a:cs typeface="Calibri"/>
              <a:sym typeface="Calibri"/>
            </a:endParaRPr>
          </a:p>
        </p:txBody>
      </p:sp>
      <p:sp>
        <p:nvSpPr>
          <p:cNvPr id="465" name="Google Shape;465;p21"/>
          <p:cNvSpPr txBox="1"/>
          <p:nvPr/>
        </p:nvSpPr>
        <p:spPr>
          <a:xfrm>
            <a:off x="1315249" y="3042734"/>
            <a:ext cx="9505056" cy="779711"/>
          </a:xfrm>
          <a:prstGeom prst="rect">
            <a:avLst/>
          </a:prstGeom>
          <a:noFill/>
          <a:ln>
            <a:noFill/>
          </a:ln>
        </p:spPr>
        <p:txBody>
          <a:bodyPr spcFirstLastPara="1" wrap="square" lIns="121900" tIns="60933" rIns="121900" bIns="60933" anchor="t" anchorCtr="0">
            <a:spAutoFit/>
          </a:bodyPr>
          <a:lstStyle/>
          <a:p>
            <a:pPr algn="ctr"/>
            <a:r>
              <a:rPr lang="fr-FR" sz="4267" b="1" dirty="0">
                <a:solidFill>
                  <a:srgbClr val="1C2424"/>
                </a:solidFill>
                <a:latin typeface="Poppins"/>
                <a:ea typeface="Calibri"/>
                <a:cs typeface="Calibri"/>
                <a:sym typeface="Calibri"/>
              </a:rPr>
              <a:t>Merci de votre attention!</a:t>
            </a:r>
            <a:endParaRPr lang="en-US" sz="4267" b="1" dirty="0">
              <a:solidFill>
                <a:srgbClr val="1C2424"/>
              </a:solidFill>
              <a:latin typeface="Poppins"/>
              <a:ea typeface="Calibri"/>
              <a:cs typeface="Calibri"/>
            </a:endParaRPr>
          </a:p>
        </p:txBody>
      </p:sp>
    </p:spTree>
    <p:extLst>
      <p:ext uri="{BB962C8B-B14F-4D97-AF65-F5344CB8AC3E}">
        <p14:creationId xmlns:p14="http://schemas.microsoft.com/office/powerpoint/2010/main" val="2256352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465"/>
                                        </p:tgtEl>
                                        <p:attrNameLst>
                                          <p:attrName>style.visibility</p:attrName>
                                        </p:attrNameLst>
                                      </p:cBhvr>
                                      <p:to>
                                        <p:strVal val="visible"/>
                                      </p:to>
                                    </p:set>
                                    <p:anim calcmode="lin" valueType="num">
                                      <p:cBhvr additive="base">
                                        <p:cTn id="7" dur="500"/>
                                        <p:tgtEl>
                                          <p:spTgt spid="465"/>
                                        </p:tgtEl>
                                        <p:attrNameLst>
                                          <p:attrName>ppt_w</p:attrName>
                                        </p:attrNameLst>
                                      </p:cBhvr>
                                      <p:tavLst>
                                        <p:tav tm="0">
                                          <p:val>
                                            <p:strVal val="0"/>
                                          </p:val>
                                        </p:tav>
                                        <p:tav tm="100000">
                                          <p:val>
                                            <p:strVal val="#ppt_w"/>
                                          </p:val>
                                        </p:tav>
                                      </p:tavLst>
                                    </p:anim>
                                    <p:anim calcmode="lin" valueType="num">
                                      <p:cBhvr additive="base">
                                        <p:cTn id="8" dur="500"/>
                                        <p:tgtEl>
                                          <p:spTgt spid="465"/>
                                        </p:tgtEl>
                                        <p:attrNameLst>
                                          <p:attrName>ppt_h</p:attrName>
                                        </p:attrNameLst>
                                      </p:cBhvr>
                                      <p:tavLst>
                                        <p:tav tm="0">
                                          <p:val>
                                            <p:strVal val="0"/>
                                          </p:val>
                                        </p:tav>
                                        <p:tav tm="100000">
                                          <p:val>
                                            <p:strVal val="#ppt_h"/>
                                          </p:val>
                                        </p:tav>
                                      </p:tavLst>
                                    </p:anim>
                                  </p:childTnLst>
                                </p:cTn>
                              </p:par>
                              <p:par>
                                <p:cTn id="9" presetID="23" presetClass="entr" presetSubtype="16" fill="hold" nodeType="withEffect">
                                  <p:stCondLst>
                                    <p:cond delay="0"/>
                                  </p:stCondLst>
                                  <p:childTnLst>
                                    <p:set>
                                      <p:cBhvr>
                                        <p:cTn id="10" dur="1" fill="hold">
                                          <p:stCondLst>
                                            <p:cond delay="0"/>
                                          </p:stCondLst>
                                        </p:cTn>
                                        <p:tgtEl>
                                          <p:spTgt spid="464"/>
                                        </p:tgtEl>
                                        <p:attrNameLst>
                                          <p:attrName>style.visibility</p:attrName>
                                        </p:attrNameLst>
                                      </p:cBhvr>
                                      <p:to>
                                        <p:strVal val="visible"/>
                                      </p:to>
                                    </p:set>
                                    <p:anim calcmode="lin" valueType="num">
                                      <p:cBhvr additive="base">
                                        <p:cTn id="11" dur="500"/>
                                        <p:tgtEl>
                                          <p:spTgt spid="464"/>
                                        </p:tgtEl>
                                        <p:attrNameLst>
                                          <p:attrName>ppt_w</p:attrName>
                                        </p:attrNameLst>
                                      </p:cBhvr>
                                      <p:tavLst>
                                        <p:tav tm="0">
                                          <p:val>
                                            <p:strVal val="0"/>
                                          </p:val>
                                        </p:tav>
                                        <p:tav tm="100000">
                                          <p:val>
                                            <p:strVal val="#ppt_w"/>
                                          </p:val>
                                        </p:tav>
                                      </p:tavLst>
                                    </p:anim>
                                    <p:anim calcmode="lin" valueType="num">
                                      <p:cBhvr additive="base">
                                        <p:cTn id="12" dur="500"/>
                                        <p:tgtEl>
                                          <p:spTgt spid="464"/>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C2424"/>
        </a:solidFill>
        <a:effectLst/>
      </p:bgPr>
    </p:bg>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05209F2F-8A6C-451F-822C-C9BB948C41AC}"/>
              </a:ext>
            </a:extLst>
          </p:cNvPr>
          <p:cNvCxnSpPr/>
          <p:nvPr/>
        </p:nvCxnSpPr>
        <p:spPr>
          <a:xfrm>
            <a:off x="368711" y="560439"/>
            <a:ext cx="0" cy="6105832"/>
          </a:xfrm>
          <a:prstGeom prst="line">
            <a:avLst/>
          </a:prstGeom>
          <a:ln w="254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6" name="Oval 5">
            <a:extLst>
              <a:ext uri="{FF2B5EF4-FFF2-40B4-BE49-F238E27FC236}">
                <a16:creationId xmlns:a16="http://schemas.microsoft.com/office/drawing/2014/main" id="{5FC2B8F1-986C-4884-BF7C-4716764B9538}"/>
              </a:ext>
            </a:extLst>
          </p:cNvPr>
          <p:cNvSpPr/>
          <p:nvPr/>
        </p:nvSpPr>
        <p:spPr>
          <a:xfrm>
            <a:off x="7315199" y="2424885"/>
            <a:ext cx="7315200" cy="7315200"/>
          </a:xfrm>
          <a:prstGeom prst="ellipse">
            <a:avLst/>
          </a:prstGeom>
          <a:solidFill>
            <a:srgbClr val="54B48C"/>
          </a:solidFill>
          <a:ln>
            <a:noFill/>
          </a:ln>
        </p:spPr>
        <p:txBody>
          <a:bodyPr spcFirstLastPara="1" wrap="square" lIns="121900" tIns="60933" rIns="121900" bIns="60933" anchor="ctr" anchorCtr="0">
            <a:noAutofit/>
          </a:bodyPr>
          <a:lstStyle/>
          <a:p>
            <a:pPr algn="ctr"/>
            <a:endParaRPr lang="fr-FR" sz="2667" b="1">
              <a:latin typeface="Poppins" panose="00000500000000000000" pitchFamily="2" charset="0"/>
              <a:cs typeface="Poppins" panose="00000500000000000000" pitchFamily="2" charset="0"/>
            </a:endParaRPr>
          </a:p>
        </p:txBody>
      </p:sp>
      <p:sp>
        <p:nvSpPr>
          <p:cNvPr id="7" name="Google Shape;120;p3">
            <a:extLst>
              <a:ext uri="{FF2B5EF4-FFF2-40B4-BE49-F238E27FC236}">
                <a16:creationId xmlns:a16="http://schemas.microsoft.com/office/drawing/2014/main" id="{FEBD846B-FBBC-4E0E-AFBB-F99DDC62B775}"/>
              </a:ext>
            </a:extLst>
          </p:cNvPr>
          <p:cNvSpPr/>
          <p:nvPr/>
        </p:nvSpPr>
        <p:spPr>
          <a:xfrm>
            <a:off x="1029696" y="1518353"/>
            <a:ext cx="1097280" cy="1097280"/>
          </a:xfrm>
          <a:prstGeom prst="ellipse">
            <a:avLst/>
          </a:prstGeom>
          <a:solidFill>
            <a:srgbClr val="54B48C"/>
          </a:solidFill>
          <a:ln>
            <a:noFill/>
          </a:ln>
        </p:spPr>
        <p:txBody>
          <a:bodyPr spcFirstLastPara="1" wrap="square" lIns="121900" tIns="60933" rIns="121900" bIns="60933" anchor="ctr" anchorCtr="0">
            <a:noAutofit/>
          </a:bodyPr>
          <a:lstStyle/>
          <a:p>
            <a:pPr algn="ctr"/>
            <a:r>
              <a:rPr lang="fr-FR" sz="2667" b="1">
                <a:solidFill>
                  <a:schemeClr val="lt1"/>
                </a:solidFill>
                <a:latin typeface="Poppins" panose="00000500000000000000" pitchFamily="2" charset="0"/>
                <a:cs typeface="Poppins" panose="00000500000000000000" pitchFamily="2" charset="0"/>
                <a:sym typeface="Calibri"/>
              </a:rPr>
              <a:t>2</a:t>
            </a:r>
            <a:endParaRPr sz="2667" b="1">
              <a:solidFill>
                <a:schemeClr val="lt1"/>
              </a:solidFill>
              <a:latin typeface="Poppins" panose="00000500000000000000" pitchFamily="2" charset="0"/>
              <a:cs typeface="Poppins" panose="00000500000000000000" pitchFamily="2" charset="0"/>
              <a:sym typeface="Calibri"/>
            </a:endParaRPr>
          </a:p>
        </p:txBody>
      </p:sp>
      <p:sp>
        <p:nvSpPr>
          <p:cNvPr id="8" name="Google Shape;121;p3">
            <a:extLst>
              <a:ext uri="{FF2B5EF4-FFF2-40B4-BE49-F238E27FC236}">
                <a16:creationId xmlns:a16="http://schemas.microsoft.com/office/drawing/2014/main" id="{4C17624E-51CD-4123-A760-DF9D35D37FE9}"/>
              </a:ext>
            </a:extLst>
          </p:cNvPr>
          <p:cNvSpPr txBox="1"/>
          <p:nvPr/>
        </p:nvSpPr>
        <p:spPr>
          <a:xfrm>
            <a:off x="2595960" y="1510307"/>
            <a:ext cx="6754440" cy="1764403"/>
          </a:xfrm>
          <a:prstGeom prst="rect">
            <a:avLst/>
          </a:prstGeom>
          <a:noFill/>
          <a:ln>
            <a:noFill/>
          </a:ln>
        </p:spPr>
        <p:txBody>
          <a:bodyPr spcFirstLastPara="1" wrap="square" lIns="121900" tIns="60933" rIns="121900" bIns="60933" anchor="t" anchorCtr="0">
            <a:spAutoFit/>
          </a:bodyPr>
          <a:lstStyle>
            <a:defPPr marR="0" lvl="0" algn="l" rtl="0">
              <a:lnSpc>
                <a:spcPct val="100000"/>
              </a:lnSpc>
              <a:spcBef>
                <a:spcPts val="0"/>
              </a:spcBef>
              <a:spcAft>
                <a:spcPts val="0"/>
              </a:spcAft>
            </a:defPPr>
            <a:lvl1pPr marL="0" indent="0">
              <a:buNone/>
              <a:defRPr sz="4400" b="1">
                <a:solidFill>
                  <a:srgbClr val="9C0404"/>
                </a:solidFill>
                <a:latin typeface="Poppins" panose="00000500000000000000" pitchFamily="2" charset="0"/>
                <a:ea typeface="Calibri"/>
                <a:cs typeface="Poppins" panose="00000500000000000000" pitchFamily="2" charset="0"/>
              </a:defRPr>
            </a:lvl1pPr>
          </a:lstStyle>
          <a:p>
            <a:r>
              <a:rPr lang="fr-FR" sz="5333">
                <a:solidFill>
                  <a:schemeClr val="bg1">
                    <a:lumMod val="95000"/>
                  </a:schemeClr>
                </a:solidFill>
                <a:latin typeface="Poppins"/>
                <a:cs typeface="Poppins"/>
              </a:rPr>
              <a:t>Etude &amp; Critique de l’existant</a:t>
            </a:r>
          </a:p>
        </p:txBody>
      </p:sp>
    </p:spTree>
    <p:extLst>
      <p:ext uri="{BB962C8B-B14F-4D97-AF65-F5344CB8AC3E}">
        <p14:creationId xmlns:p14="http://schemas.microsoft.com/office/powerpoint/2010/main" val="28158814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C2424"/>
        </a:solidFill>
        <a:effectLst/>
      </p:bgPr>
    </p:bg>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05209F2F-8A6C-451F-822C-C9BB948C41AC}"/>
              </a:ext>
            </a:extLst>
          </p:cNvPr>
          <p:cNvCxnSpPr/>
          <p:nvPr/>
        </p:nvCxnSpPr>
        <p:spPr>
          <a:xfrm>
            <a:off x="368711" y="560439"/>
            <a:ext cx="0" cy="6105832"/>
          </a:xfrm>
          <a:prstGeom prst="line">
            <a:avLst/>
          </a:prstGeom>
          <a:ln w="254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8" name="Google Shape;121;p3">
            <a:extLst>
              <a:ext uri="{FF2B5EF4-FFF2-40B4-BE49-F238E27FC236}">
                <a16:creationId xmlns:a16="http://schemas.microsoft.com/office/drawing/2014/main" id="{4C17624E-51CD-4123-A760-DF9D35D37FE9}"/>
              </a:ext>
            </a:extLst>
          </p:cNvPr>
          <p:cNvSpPr txBox="1"/>
          <p:nvPr/>
        </p:nvSpPr>
        <p:spPr>
          <a:xfrm>
            <a:off x="2023971" y="1074085"/>
            <a:ext cx="8148553" cy="861720"/>
          </a:xfrm>
          <a:prstGeom prst="rect">
            <a:avLst/>
          </a:prstGeom>
          <a:noFill/>
          <a:ln>
            <a:noFill/>
          </a:ln>
        </p:spPr>
        <p:txBody>
          <a:bodyPr spcFirstLastPara="1" wrap="square" lIns="121900" tIns="60933" rIns="121900" bIns="60933" anchor="t" anchorCtr="0">
            <a:spAutoFit/>
          </a:bodyPr>
          <a:lstStyle>
            <a:defPPr marR="0" lvl="0" algn="l" rtl="0">
              <a:lnSpc>
                <a:spcPct val="100000"/>
              </a:lnSpc>
              <a:spcBef>
                <a:spcPts val="0"/>
              </a:spcBef>
              <a:spcAft>
                <a:spcPts val="0"/>
              </a:spcAft>
            </a:defPPr>
            <a:lvl1pPr marL="0" indent="0">
              <a:buNone/>
              <a:defRPr sz="4400" b="1">
                <a:solidFill>
                  <a:srgbClr val="9C0404"/>
                </a:solidFill>
                <a:latin typeface="Poppins" panose="00000500000000000000" pitchFamily="2" charset="0"/>
                <a:ea typeface="Calibri"/>
                <a:cs typeface="Poppins" panose="00000500000000000000" pitchFamily="2" charset="0"/>
              </a:defRPr>
            </a:lvl1pPr>
          </a:lstStyle>
          <a:p>
            <a:pPr algn="ctr"/>
            <a:r>
              <a:rPr lang="fr-FR" sz="4800" dirty="0">
                <a:solidFill>
                  <a:srgbClr val="54B48C"/>
                </a:solidFill>
                <a:latin typeface="Poppins"/>
                <a:cs typeface="Poppins"/>
              </a:rPr>
              <a:t>Etude de l’existant (1/3)</a:t>
            </a:r>
            <a:endParaRPr lang="fr-FR" sz="4800" dirty="0"/>
          </a:p>
        </p:txBody>
      </p:sp>
      <p:pic>
        <p:nvPicPr>
          <p:cNvPr id="2" name="Image 2">
            <a:extLst>
              <a:ext uri="{FF2B5EF4-FFF2-40B4-BE49-F238E27FC236}">
                <a16:creationId xmlns:a16="http://schemas.microsoft.com/office/drawing/2014/main" id="{C914BC16-A96D-4598-87DE-428287754674}"/>
              </a:ext>
            </a:extLst>
          </p:cNvPr>
          <p:cNvPicPr>
            <a:picLocks noChangeAspect="1"/>
          </p:cNvPicPr>
          <p:nvPr/>
        </p:nvPicPr>
        <p:blipFill>
          <a:blip r:embed="rId3"/>
          <a:stretch>
            <a:fillRect/>
          </a:stretch>
        </p:blipFill>
        <p:spPr>
          <a:xfrm>
            <a:off x="5991569" y="2355435"/>
            <a:ext cx="6005225" cy="2855544"/>
          </a:xfrm>
          <a:prstGeom prst="rect">
            <a:avLst/>
          </a:prstGeom>
        </p:spPr>
      </p:pic>
      <p:sp>
        <p:nvSpPr>
          <p:cNvPr id="3" name="ZoneTexte 2">
            <a:extLst>
              <a:ext uri="{FF2B5EF4-FFF2-40B4-BE49-F238E27FC236}">
                <a16:creationId xmlns:a16="http://schemas.microsoft.com/office/drawing/2014/main" id="{8BBAE76A-6CF5-4725-A0D3-71CE87AA8990}"/>
              </a:ext>
            </a:extLst>
          </p:cNvPr>
          <p:cNvSpPr txBox="1"/>
          <p:nvPr/>
        </p:nvSpPr>
        <p:spPr>
          <a:xfrm>
            <a:off x="814903" y="3194028"/>
            <a:ext cx="5209894"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ctr">
              <a:buFont typeface="Arial,Sans-Serif"/>
              <a:buChar char="•"/>
            </a:pPr>
            <a:r>
              <a:rPr lang="fr-FR" dirty="0">
                <a:solidFill>
                  <a:schemeClr val="bg1"/>
                </a:solidFill>
                <a:latin typeface="Poppins light"/>
                <a:ea typeface="+mn-lt"/>
                <a:cs typeface="+mn-lt"/>
              </a:rPr>
              <a:t>Consulter liste de ses absences</a:t>
            </a:r>
            <a:endParaRPr lang="en-US" dirty="0">
              <a:solidFill>
                <a:schemeClr val="bg1"/>
              </a:solidFill>
              <a:latin typeface="Poppins light"/>
              <a:ea typeface="+mn-lt"/>
              <a:cs typeface="+mn-lt"/>
            </a:endParaRPr>
          </a:p>
          <a:p>
            <a:pPr marL="285750" indent="-285750" algn="ctr">
              <a:buFont typeface="Arial,Sans-Serif"/>
              <a:buChar char="•"/>
            </a:pPr>
            <a:r>
              <a:rPr lang="fr-FR" dirty="0">
                <a:solidFill>
                  <a:schemeClr val="bg1"/>
                </a:solidFill>
                <a:latin typeface="Poppins light"/>
                <a:ea typeface="+mn-lt"/>
                <a:cs typeface="+mn-lt"/>
              </a:rPr>
              <a:t>Consulter la date d’un examen reporté</a:t>
            </a:r>
          </a:p>
          <a:p>
            <a:pPr marL="285750" indent="-285750" algn="ctr">
              <a:buFont typeface="Arial,Sans-Serif"/>
              <a:buChar char="•"/>
            </a:pPr>
            <a:r>
              <a:rPr lang="fr-FR" dirty="0">
                <a:solidFill>
                  <a:schemeClr val="bg1"/>
                </a:solidFill>
                <a:latin typeface="Poppins light"/>
                <a:ea typeface="+mn-lt"/>
                <a:cs typeface="+mn-lt"/>
              </a:rPr>
              <a:t>Consulter son emploi</a:t>
            </a:r>
          </a:p>
          <a:p>
            <a:pPr marL="285750" indent="-285750" algn="ctr">
              <a:buFont typeface="Arial,Sans-Serif"/>
              <a:buChar char="•"/>
            </a:pPr>
            <a:r>
              <a:rPr lang="fr-FR" dirty="0">
                <a:solidFill>
                  <a:schemeClr val="bg1"/>
                </a:solidFill>
                <a:latin typeface="Poppins light"/>
                <a:ea typeface="+mn-lt"/>
                <a:cs typeface="+mn-lt"/>
              </a:rPr>
              <a:t>Des rubriques encore inexploitables</a:t>
            </a:r>
            <a:endParaRPr lang="fr-FR" dirty="0">
              <a:solidFill>
                <a:schemeClr val="bg1"/>
              </a:solidFill>
              <a:latin typeface="Poppins light"/>
              <a:cs typeface="Poppins light"/>
            </a:endParaRPr>
          </a:p>
        </p:txBody>
      </p:sp>
      <p:sp>
        <p:nvSpPr>
          <p:cNvPr id="4" name="ZoneTexte 3">
            <a:extLst>
              <a:ext uri="{FF2B5EF4-FFF2-40B4-BE49-F238E27FC236}">
                <a16:creationId xmlns:a16="http://schemas.microsoft.com/office/drawing/2014/main" id="{130C857C-069C-4043-BF8B-3CDCAFC43335}"/>
              </a:ext>
            </a:extLst>
          </p:cNvPr>
          <p:cNvSpPr txBox="1"/>
          <p:nvPr/>
        </p:nvSpPr>
        <p:spPr>
          <a:xfrm>
            <a:off x="1997767" y="2272407"/>
            <a:ext cx="274320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fr-FR" sz="3200" b="1" dirty="0" err="1">
                <a:solidFill>
                  <a:schemeClr val="bg1"/>
                </a:solidFill>
                <a:latin typeface="Poppins light"/>
                <a:cs typeface="Poppins light"/>
              </a:rPr>
              <a:t>Konosys</a:t>
            </a:r>
            <a:endParaRPr lang="fr-FR" sz="3200" b="1">
              <a:solidFill>
                <a:schemeClr val="bg1"/>
              </a:solidFill>
              <a:latin typeface="Poppins light"/>
              <a:cs typeface="Poppins light"/>
            </a:endParaRPr>
          </a:p>
        </p:txBody>
      </p:sp>
      <p:sp>
        <p:nvSpPr>
          <p:cNvPr id="7" name="Slide Number Placeholder 6">
            <a:extLst>
              <a:ext uri="{FF2B5EF4-FFF2-40B4-BE49-F238E27FC236}">
                <a16:creationId xmlns:a16="http://schemas.microsoft.com/office/drawing/2014/main" id="{BF2112EB-F1AC-4558-8C1C-9E2DDBE058F7}"/>
              </a:ext>
            </a:extLst>
          </p:cNvPr>
          <p:cNvSpPr>
            <a:spLocks noGrp="1"/>
          </p:cNvSpPr>
          <p:nvPr>
            <p:ph type="sldNum" idx="12"/>
          </p:nvPr>
        </p:nvSpPr>
        <p:spPr/>
        <p:txBody>
          <a:bodyPr/>
          <a:lstStyle/>
          <a:p>
            <a:fld id="{00000000-1234-1234-1234-123412341234}" type="slidenum">
              <a:rPr lang="fr-FR"/>
              <a:pPr marL="0" lvl="0" indent="0" algn="r" rtl="0">
                <a:spcBef>
                  <a:spcPts val="0"/>
                </a:spcBef>
                <a:spcAft>
                  <a:spcPts val="0"/>
                </a:spcAft>
                <a:buNone/>
              </a:pPr>
              <a:t>5</a:t>
            </a:fld>
            <a:endParaRPr lang="en-GB"/>
          </a:p>
        </p:txBody>
      </p:sp>
    </p:spTree>
    <p:extLst>
      <p:ext uri="{BB962C8B-B14F-4D97-AF65-F5344CB8AC3E}">
        <p14:creationId xmlns:p14="http://schemas.microsoft.com/office/powerpoint/2010/main" val="1871799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C2424"/>
        </a:solidFill>
        <a:effectLst/>
      </p:bgPr>
    </p:bg>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05209F2F-8A6C-451F-822C-C9BB948C41AC}"/>
              </a:ext>
            </a:extLst>
          </p:cNvPr>
          <p:cNvCxnSpPr/>
          <p:nvPr/>
        </p:nvCxnSpPr>
        <p:spPr>
          <a:xfrm>
            <a:off x="368711" y="560439"/>
            <a:ext cx="0" cy="6105832"/>
          </a:xfrm>
          <a:prstGeom prst="line">
            <a:avLst/>
          </a:prstGeom>
          <a:ln w="254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3" name="ZoneTexte 2">
            <a:extLst>
              <a:ext uri="{FF2B5EF4-FFF2-40B4-BE49-F238E27FC236}">
                <a16:creationId xmlns:a16="http://schemas.microsoft.com/office/drawing/2014/main" id="{8BBAE76A-6CF5-4725-A0D3-71CE87AA8990}"/>
              </a:ext>
            </a:extLst>
          </p:cNvPr>
          <p:cNvSpPr txBox="1"/>
          <p:nvPr/>
        </p:nvSpPr>
        <p:spPr>
          <a:xfrm>
            <a:off x="1359935" y="4052748"/>
            <a:ext cx="4569122"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ctr">
              <a:buFont typeface="Arial,Sans-Serif"/>
              <a:buChar char="•"/>
            </a:pPr>
            <a:r>
              <a:rPr lang="fr-FR" dirty="0">
                <a:solidFill>
                  <a:schemeClr val="bg1"/>
                </a:solidFill>
                <a:latin typeface="Poppins light"/>
                <a:ea typeface="+mn-lt"/>
                <a:cs typeface="+mn-lt"/>
              </a:rPr>
              <a:t>Consulter son emploi</a:t>
            </a:r>
          </a:p>
          <a:p>
            <a:pPr marL="285750" indent="-285750" algn="ctr">
              <a:buFont typeface="Arial,Sans-Serif"/>
              <a:buChar char="•"/>
            </a:pPr>
            <a:r>
              <a:rPr lang="fr-FR" dirty="0">
                <a:solidFill>
                  <a:schemeClr val="bg1"/>
                </a:solidFill>
                <a:latin typeface="Poppins light"/>
                <a:ea typeface="+mn-lt"/>
                <a:cs typeface="+mn-lt"/>
              </a:rPr>
              <a:t>Consulter ses notes et ses absences</a:t>
            </a:r>
            <a:endParaRPr lang="en-US" dirty="0">
              <a:solidFill>
                <a:schemeClr val="bg1"/>
              </a:solidFill>
              <a:latin typeface="Poppins light"/>
              <a:ea typeface="+mn-lt"/>
              <a:cs typeface="+mn-lt"/>
            </a:endParaRPr>
          </a:p>
          <a:p>
            <a:pPr marL="285750" indent="-285750" algn="ctr">
              <a:buFont typeface="Arial,Sans-Serif"/>
              <a:buChar char="•"/>
            </a:pPr>
            <a:r>
              <a:rPr lang="fr-FR" dirty="0">
                <a:solidFill>
                  <a:schemeClr val="bg1"/>
                </a:solidFill>
                <a:latin typeface="Poppins light"/>
                <a:ea typeface="+mn-lt"/>
                <a:cs typeface="+mn-lt"/>
              </a:rPr>
              <a:t>Possibilité d’évaluer les enseignants</a:t>
            </a:r>
          </a:p>
          <a:p>
            <a:pPr marL="285750" indent="-285750" algn="ctr">
              <a:buFont typeface="Arial,Sans-Serif"/>
              <a:buChar char="•"/>
            </a:pPr>
            <a:endParaRPr lang="fr-FR" dirty="0">
              <a:solidFill>
                <a:schemeClr val="bg1"/>
              </a:solidFill>
              <a:latin typeface="Poppins light"/>
              <a:cs typeface="Arial"/>
            </a:endParaRPr>
          </a:p>
        </p:txBody>
      </p:sp>
      <p:sp>
        <p:nvSpPr>
          <p:cNvPr id="4" name="ZoneTexte 3">
            <a:extLst>
              <a:ext uri="{FF2B5EF4-FFF2-40B4-BE49-F238E27FC236}">
                <a16:creationId xmlns:a16="http://schemas.microsoft.com/office/drawing/2014/main" id="{130C857C-069C-4043-BF8B-3CDCAFC43335}"/>
              </a:ext>
            </a:extLst>
          </p:cNvPr>
          <p:cNvSpPr txBox="1"/>
          <p:nvPr/>
        </p:nvSpPr>
        <p:spPr>
          <a:xfrm>
            <a:off x="1614971" y="2633475"/>
            <a:ext cx="4069347"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fr-FR" sz="3200" b="1" dirty="0">
                <a:solidFill>
                  <a:schemeClr val="bg1"/>
                </a:solidFill>
                <a:latin typeface="Poppins light"/>
                <a:cs typeface="Arial"/>
              </a:rPr>
              <a:t>Espace Etudiant Esprit</a:t>
            </a:r>
          </a:p>
        </p:txBody>
      </p:sp>
      <p:pic>
        <p:nvPicPr>
          <p:cNvPr id="9" name="Image 9">
            <a:extLst>
              <a:ext uri="{FF2B5EF4-FFF2-40B4-BE49-F238E27FC236}">
                <a16:creationId xmlns:a16="http://schemas.microsoft.com/office/drawing/2014/main" id="{6AD884CA-666D-4E52-80E9-3060B8E70EA4}"/>
              </a:ext>
            </a:extLst>
          </p:cNvPr>
          <p:cNvPicPr>
            <a:picLocks noChangeAspect="1"/>
          </p:cNvPicPr>
          <p:nvPr/>
        </p:nvPicPr>
        <p:blipFill>
          <a:blip r:embed="rId3"/>
          <a:stretch>
            <a:fillRect/>
          </a:stretch>
        </p:blipFill>
        <p:spPr>
          <a:xfrm>
            <a:off x="6405138" y="2282226"/>
            <a:ext cx="5270559" cy="3946944"/>
          </a:xfrm>
          <a:prstGeom prst="rect">
            <a:avLst/>
          </a:prstGeom>
        </p:spPr>
      </p:pic>
      <p:sp>
        <p:nvSpPr>
          <p:cNvPr id="2" name="Google Shape;121;p3">
            <a:extLst>
              <a:ext uri="{FF2B5EF4-FFF2-40B4-BE49-F238E27FC236}">
                <a16:creationId xmlns:a16="http://schemas.microsoft.com/office/drawing/2014/main" id="{77B24A77-6FED-4999-A816-CE80C9EEA01B}"/>
              </a:ext>
            </a:extLst>
          </p:cNvPr>
          <p:cNvSpPr txBox="1"/>
          <p:nvPr/>
        </p:nvSpPr>
        <p:spPr>
          <a:xfrm>
            <a:off x="1885425" y="1143358"/>
            <a:ext cx="8425644" cy="861720"/>
          </a:xfrm>
          <a:prstGeom prst="rect">
            <a:avLst/>
          </a:prstGeom>
          <a:noFill/>
          <a:ln>
            <a:noFill/>
          </a:ln>
        </p:spPr>
        <p:txBody>
          <a:bodyPr spcFirstLastPara="1" wrap="square" lIns="121900" tIns="60933" rIns="121900" bIns="60933" anchor="t" anchorCtr="0">
            <a:spAutoFit/>
          </a:bodyPr>
          <a:lstStyle>
            <a:defPPr marR="0" lvl="0" algn="l" rtl="0">
              <a:lnSpc>
                <a:spcPct val="100000"/>
              </a:lnSpc>
              <a:spcBef>
                <a:spcPts val="0"/>
              </a:spcBef>
              <a:spcAft>
                <a:spcPts val="0"/>
              </a:spcAft>
            </a:defPPr>
            <a:lvl1pPr marL="0" indent="0">
              <a:buNone/>
              <a:defRPr sz="4400" b="1">
                <a:solidFill>
                  <a:srgbClr val="9C0404"/>
                </a:solidFill>
                <a:latin typeface="Poppins" panose="00000500000000000000" pitchFamily="2" charset="0"/>
                <a:ea typeface="Calibri"/>
                <a:cs typeface="Poppins" panose="00000500000000000000" pitchFamily="2" charset="0"/>
              </a:defRPr>
            </a:lvl1pPr>
          </a:lstStyle>
          <a:p>
            <a:pPr algn="ctr"/>
            <a:r>
              <a:rPr lang="fr-FR" sz="4800" dirty="0">
                <a:solidFill>
                  <a:srgbClr val="54B48C"/>
                </a:solidFill>
                <a:latin typeface="Poppins"/>
                <a:cs typeface="Poppins"/>
              </a:rPr>
              <a:t>Etude de l’existant (2/3)</a:t>
            </a:r>
            <a:endParaRPr lang="fr-FR" sz="4800" dirty="0"/>
          </a:p>
        </p:txBody>
      </p:sp>
      <p:sp>
        <p:nvSpPr>
          <p:cNvPr id="7" name="Slide Number Placeholder 6">
            <a:extLst>
              <a:ext uri="{FF2B5EF4-FFF2-40B4-BE49-F238E27FC236}">
                <a16:creationId xmlns:a16="http://schemas.microsoft.com/office/drawing/2014/main" id="{F882146C-0846-4F7A-BD61-717DFF70480E}"/>
              </a:ext>
            </a:extLst>
          </p:cNvPr>
          <p:cNvSpPr>
            <a:spLocks noGrp="1"/>
          </p:cNvSpPr>
          <p:nvPr>
            <p:ph type="sldNum" idx="12"/>
          </p:nvPr>
        </p:nvSpPr>
        <p:spPr/>
        <p:txBody>
          <a:bodyPr/>
          <a:lstStyle/>
          <a:p>
            <a:fld id="{00000000-1234-1234-1234-123412341234}" type="slidenum">
              <a:rPr lang="fr-FR"/>
              <a:pPr marL="0" lvl="0" indent="0" algn="r" rtl="0">
                <a:spcBef>
                  <a:spcPts val="0"/>
                </a:spcBef>
                <a:spcAft>
                  <a:spcPts val="0"/>
                </a:spcAft>
                <a:buNone/>
              </a:pPr>
              <a:t>6</a:t>
            </a:fld>
            <a:endParaRPr lang="en-GB"/>
          </a:p>
        </p:txBody>
      </p:sp>
    </p:spTree>
    <p:extLst>
      <p:ext uri="{BB962C8B-B14F-4D97-AF65-F5344CB8AC3E}">
        <p14:creationId xmlns:p14="http://schemas.microsoft.com/office/powerpoint/2010/main" val="3230402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C2424"/>
        </a:solidFill>
        <a:effectLst/>
      </p:bgPr>
    </p:bg>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05209F2F-8A6C-451F-822C-C9BB948C41AC}"/>
              </a:ext>
            </a:extLst>
          </p:cNvPr>
          <p:cNvCxnSpPr/>
          <p:nvPr/>
        </p:nvCxnSpPr>
        <p:spPr>
          <a:xfrm>
            <a:off x="368711" y="560439"/>
            <a:ext cx="0" cy="6105832"/>
          </a:xfrm>
          <a:prstGeom prst="line">
            <a:avLst/>
          </a:prstGeom>
          <a:ln w="254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3" name="ZoneTexte 2">
            <a:extLst>
              <a:ext uri="{FF2B5EF4-FFF2-40B4-BE49-F238E27FC236}">
                <a16:creationId xmlns:a16="http://schemas.microsoft.com/office/drawing/2014/main" id="{8BBAE76A-6CF5-4725-A0D3-71CE87AA8990}"/>
              </a:ext>
            </a:extLst>
          </p:cNvPr>
          <p:cNvSpPr txBox="1"/>
          <p:nvPr/>
        </p:nvSpPr>
        <p:spPr>
          <a:xfrm>
            <a:off x="1273834" y="2596551"/>
            <a:ext cx="4569122" cy="31393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ctr">
              <a:buFont typeface="Arial,Sans-Serif"/>
              <a:buChar char="•"/>
            </a:pPr>
            <a:endParaRPr lang="fr-FR" dirty="0">
              <a:solidFill>
                <a:schemeClr val="bg1"/>
              </a:solidFill>
              <a:latin typeface="Poppins light"/>
              <a:ea typeface="+mn-lt"/>
              <a:cs typeface="+mn-lt"/>
            </a:endParaRPr>
          </a:p>
          <a:p>
            <a:pPr marL="285750" indent="-285750" algn="ctr">
              <a:buFont typeface="Arial,Sans-Serif"/>
              <a:buChar char="•"/>
            </a:pPr>
            <a:r>
              <a:rPr lang="fr-FR" dirty="0">
                <a:solidFill>
                  <a:schemeClr val="bg1"/>
                </a:solidFill>
                <a:latin typeface="Poppins light"/>
                <a:ea typeface="+mn-lt"/>
                <a:cs typeface="+mn-lt"/>
              </a:rPr>
              <a:t>Permet aux équipes de s’organiser en groupes pour collaborer</a:t>
            </a:r>
          </a:p>
          <a:p>
            <a:pPr marL="285750" indent="-285750" algn="ctr">
              <a:buFont typeface="Arial,Sans-Serif"/>
              <a:buChar char="•"/>
            </a:pPr>
            <a:r>
              <a:rPr lang="fr-FR" dirty="0">
                <a:solidFill>
                  <a:schemeClr val="bg1"/>
                </a:solidFill>
                <a:latin typeface="Poppins light"/>
                <a:ea typeface="+mn-lt"/>
                <a:cs typeface="+mn-lt"/>
              </a:rPr>
              <a:t>échanger et partager facilement des informations et des documents </a:t>
            </a:r>
            <a:endParaRPr lang="en-US" dirty="0">
              <a:solidFill>
                <a:schemeClr val="bg1"/>
              </a:solidFill>
              <a:latin typeface="Poppins light"/>
              <a:ea typeface="+mn-lt"/>
              <a:cs typeface="+mn-lt"/>
            </a:endParaRPr>
          </a:p>
          <a:p>
            <a:pPr marL="285750" indent="-285750" algn="ctr">
              <a:buFont typeface="Arial,Sans-Serif"/>
              <a:buChar char="•"/>
            </a:pPr>
            <a:r>
              <a:rPr lang="fr-FR" dirty="0">
                <a:solidFill>
                  <a:schemeClr val="bg1"/>
                </a:solidFill>
                <a:latin typeface="Poppins light"/>
                <a:ea typeface="+mn-lt"/>
                <a:cs typeface="+mn-lt"/>
              </a:rPr>
              <a:t>poser des questions à tous les membres du réseau</a:t>
            </a:r>
          </a:p>
          <a:p>
            <a:pPr marL="285750" indent="-285750" algn="ctr">
              <a:buFont typeface="Arial,Sans-Serif"/>
              <a:buChar char="•"/>
            </a:pPr>
            <a:r>
              <a:rPr lang="fr-FR" dirty="0">
                <a:solidFill>
                  <a:schemeClr val="bg1"/>
                </a:solidFill>
                <a:latin typeface="Poppins light"/>
                <a:ea typeface="+mn-lt"/>
                <a:cs typeface="+mn-lt"/>
              </a:rPr>
              <a:t>permet  de rechercher  tous types de fichiers  </a:t>
            </a:r>
            <a:endParaRPr lang="fr-FR" dirty="0">
              <a:solidFill>
                <a:schemeClr val="bg1"/>
              </a:solidFill>
              <a:latin typeface="Poppins light"/>
              <a:cs typeface="Poppins light"/>
            </a:endParaRPr>
          </a:p>
        </p:txBody>
      </p:sp>
      <p:sp>
        <p:nvSpPr>
          <p:cNvPr id="4" name="ZoneTexte 3">
            <a:extLst>
              <a:ext uri="{FF2B5EF4-FFF2-40B4-BE49-F238E27FC236}">
                <a16:creationId xmlns:a16="http://schemas.microsoft.com/office/drawing/2014/main" id="{130C857C-069C-4043-BF8B-3CDCAFC43335}"/>
              </a:ext>
            </a:extLst>
          </p:cNvPr>
          <p:cNvSpPr txBox="1"/>
          <p:nvPr/>
        </p:nvSpPr>
        <p:spPr>
          <a:xfrm>
            <a:off x="1598796" y="2003485"/>
            <a:ext cx="3922143"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fr-FR" sz="3200" b="1" dirty="0">
                <a:solidFill>
                  <a:schemeClr val="bg1"/>
                </a:solidFill>
                <a:latin typeface="Poppins light"/>
                <a:cs typeface="Arial"/>
              </a:rPr>
              <a:t>Yammer</a:t>
            </a:r>
          </a:p>
        </p:txBody>
      </p:sp>
      <p:pic>
        <p:nvPicPr>
          <p:cNvPr id="9" name="Image 9">
            <a:extLst>
              <a:ext uri="{FF2B5EF4-FFF2-40B4-BE49-F238E27FC236}">
                <a16:creationId xmlns:a16="http://schemas.microsoft.com/office/drawing/2014/main" id="{78984C7F-CBE3-47AA-BAA0-832837DC4FD0}"/>
              </a:ext>
            </a:extLst>
          </p:cNvPr>
          <p:cNvPicPr>
            <a:picLocks noChangeAspect="1"/>
          </p:cNvPicPr>
          <p:nvPr/>
        </p:nvPicPr>
        <p:blipFill>
          <a:blip r:embed="rId3"/>
          <a:stretch>
            <a:fillRect/>
          </a:stretch>
        </p:blipFill>
        <p:spPr>
          <a:xfrm>
            <a:off x="6099398" y="1959922"/>
            <a:ext cx="5949350" cy="2971813"/>
          </a:xfrm>
          <a:prstGeom prst="rect">
            <a:avLst/>
          </a:prstGeom>
        </p:spPr>
      </p:pic>
      <p:pic>
        <p:nvPicPr>
          <p:cNvPr id="11" name="Image 11">
            <a:extLst>
              <a:ext uri="{FF2B5EF4-FFF2-40B4-BE49-F238E27FC236}">
                <a16:creationId xmlns:a16="http://schemas.microsoft.com/office/drawing/2014/main" id="{07EA6844-9665-453F-BA97-D6E79DABEA54}"/>
              </a:ext>
            </a:extLst>
          </p:cNvPr>
          <p:cNvPicPr>
            <a:picLocks noChangeAspect="1"/>
          </p:cNvPicPr>
          <p:nvPr/>
        </p:nvPicPr>
        <p:blipFill>
          <a:blip r:embed="rId4"/>
          <a:stretch>
            <a:fillRect/>
          </a:stretch>
        </p:blipFill>
        <p:spPr>
          <a:xfrm>
            <a:off x="6965374" y="3329903"/>
            <a:ext cx="3331233" cy="3058962"/>
          </a:xfrm>
          <a:prstGeom prst="rect">
            <a:avLst/>
          </a:prstGeom>
        </p:spPr>
      </p:pic>
      <p:sp>
        <p:nvSpPr>
          <p:cNvPr id="2" name="Google Shape;121;p3">
            <a:extLst>
              <a:ext uri="{FF2B5EF4-FFF2-40B4-BE49-F238E27FC236}">
                <a16:creationId xmlns:a16="http://schemas.microsoft.com/office/drawing/2014/main" id="{36611A86-4388-4E44-A820-EBD7E28E97BB}"/>
              </a:ext>
            </a:extLst>
          </p:cNvPr>
          <p:cNvSpPr txBox="1"/>
          <p:nvPr/>
        </p:nvSpPr>
        <p:spPr>
          <a:xfrm>
            <a:off x="2023971" y="1074085"/>
            <a:ext cx="8148553" cy="861720"/>
          </a:xfrm>
          <a:prstGeom prst="rect">
            <a:avLst/>
          </a:prstGeom>
          <a:noFill/>
          <a:ln>
            <a:noFill/>
          </a:ln>
        </p:spPr>
        <p:txBody>
          <a:bodyPr spcFirstLastPara="1" wrap="square" lIns="121900" tIns="60933" rIns="121900" bIns="60933" anchor="t" anchorCtr="0">
            <a:spAutoFit/>
          </a:bodyPr>
          <a:lstStyle>
            <a:defPPr marR="0" lvl="0" algn="l" rtl="0">
              <a:lnSpc>
                <a:spcPct val="100000"/>
              </a:lnSpc>
              <a:spcBef>
                <a:spcPts val="0"/>
              </a:spcBef>
              <a:spcAft>
                <a:spcPts val="0"/>
              </a:spcAft>
            </a:defPPr>
            <a:lvl1pPr marL="0" indent="0">
              <a:buNone/>
              <a:defRPr sz="4400" b="1">
                <a:solidFill>
                  <a:srgbClr val="9C0404"/>
                </a:solidFill>
                <a:latin typeface="Poppins" panose="00000500000000000000" pitchFamily="2" charset="0"/>
                <a:ea typeface="Calibri"/>
                <a:cs typeface="Poppins" panose="00000500000000000000" pitchFamily="2" charset="0"/>
              </a:defRPr>
            </a:lvl1pPr>
          </a:lstStyle>
          <a:p>
            <a:pPr algn="ctr"/>
            <a:r>
              <a:rPr lang="fr-FR" sz="4800" dirty="0">
                <a:solidFill>
                  <a:srgbClr val="54B48C"/>
                </a:solidFill>
                <a:latin typeface="Poppins"/>
                <a:cs typeface="Poppins"/>
              </a:rPr>
              <a:t>Etude de l’existant (3/3)</a:t>
            </a:r>
            <a:endParaRPr lang="fr-FR" sz="4800" dirty="0"/>
          </a:p>
        </p:txBody>
      </p:sp>
      <p:sp>
        <p:nvSpPr>
          <p:cNvPr id="7" name="Slide Number Placeholder 6">
            <a:extLst>
              <a:ext uri="{FF2B5EF4-FFF2-40B4-BE49-F238E27FC236}">
                <a16:creationId xmlns:a16="http://schemas.microsoft.com/office/drawing/2014/main" id="{FC91F47E-63A1-49ED-ABAE-D2956195E743}"/>
              </a:ext>
            </a:extLst>
          </p:cNvPr>
          <p:cNvSpPr>
            <a:spLocks noGrp="1"/>
          </p:cNvSpPr>
          <p:nvPr>
            <p:ph type="sldNum" idx="12"/>
          </p:nvPr>
        </p:nvSpPr>
        <p:spPr/>
        <p:txBody>
          <a:bodyPr/>
          <a:lstStyle/>
          <a:p>
            <a:fld id="{00000000-1234-1234-1234-123412341234}" type="slidenum">
              <a:rPr lang="fr-FR"/>
              <a:pPr marL="0" lvl="0" indent="0" algn="r" rtl="0">
                <a:spcBef>
                  <a:spcPts val="0"/>
                </a:spcBef>
                <a:spcAft>
                  <a:spcPts val="0"/>
                </a:spcAft>
                <a:buNone/>
              </a:pPr>
              <a:t>7</a:t>
            </a:fld>
            <a:endParaRPr lang="en-GB"/>
          </a:p>
        </p:txBody>
      </p:sp>
    </p:spTree>
    <p:extLst>
      <p:ext uri="{BB962C8B-B14F-4D97-AF65-F5344CB8AC3E}">
        <p14:creationId xmlns:p14="http://schemas.microsoft.com/office/powerpoint/2010/main" val="1413744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500" fill="hold"/>
                                        <p:tgtEl>
                                          <p:spTgt spid="3"/>
                                        </p:tgtEl>
                                        <p:attrNameLst>
                                          <p:attrName>ppt_x</p:attrName>
                                        </p:attrNameLst>
                                      </p:cBhvr>
                                      <p:tavLst>
                                        <p:tav tm="0">
                                          <p:val>
                                            <p:strVal val="#ppt_x"/>
                                          </p:val>
                                        </p:tav>
                                        <p:tav tm="100000">
                                          <p:val>
                                            <p:strVal val="#ppt_x"/>
                                          </p:val>
                                        </p:tav>
                                      </p:tavLst>
                                    </p:anim>
                                    <p:anim calcmode="lin" valueType="num">
                                      <p:cBhvr additive="base">
                                        <p:cTn id="20"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C2424"/>
        </a:solidFill>
        <a:effectLst/>
      </p:bgPr>
    </p:bg>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05209F2F-8A6C-451F-822C-C9BB948C41AC}"/>
              </a:ext>
            </a:extLst>
          </p:cNvPr>
          <p:cNvCxnSpPr/>
          <p:nvPr/>
        </p:nvCxnSpPr>
        <p:spPr>
          <a:xfrm>
            <a:off x="368711" y="560439"/>
            <a:ext cx="0" cy="6105832"/>
          </a:xfrm>
          <a:prstGeom prst="line">
            <a:avLst/>
          </a:prstGeom>
          <a:ln w="254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8" name="Google Shape;121;p3">
            <a:extLst>
              <a:ext uri="{FF2B5EF4-FFF2-40B4-BE49-F238E27FC236}">
                <a16:creationId xmlns:a16="http://schemas.microsoft.com/office/drawing/2014/main" id="{4C17624E-51CD-4123-A760-DF9D35D37FE9}"/>
              </a:ext>
            </a:extLst>
          </p:cNvPr>
          <p:cNvSpPr txBox="1"/>
          <p:nvPr/>
        </p:nvSpPr>
        <p:spPr>
          <a:xfrm>
            <a:off x="683771" y="403250"/>
            <a:ext cx="7516440" cy="938664"/>
          </a:xfrm>
          <a:prstGeom prst="rect">
            <a:avLst/>
          </a:prstGeom>
          <a:noFill/>
          <a:ln>
            <a:noFill/>
          </a:ln>
        </p:spPr>
        <p:txBody>
          <a:bodyPr spcFirstLastPara="1" wrap="square" lIns="121900" tIns="60933" rIns="121900" bIns="60933" anchor="t" anchorCtr="0">
            <a:spAutoFit/>
          </a:bodyPr>
          <a:lstStyle>
            <a:defPPr marR="0" lvl="0" algn="l" rtl="0">
              <a:lnSpc>
                <a:spcPct val="100000"/>
              </a:lnSpc>
              <a:spcBef>
                <a:spcPts val="0"/>
              </a:spcBef>
              <a:spcAft>
                <a:spcPts val="0"/>
              </a:spcAft>
            </a:defPPr>
            <a:lvl1pPr marL="0" indent="0">
              <a:buNone/>
              <a:defRPr sz="4400" b="1">
                <a:solidFill>
                  <a:srgbClr val="9C0404"/>
                </a:solidFill>
                <a:latin typeface="Poppins" panose="00000500000000000000" pitchFamily="2" charset="0"/>
                <a:ea typeface="Calibri"/>
                <a:cs typeface="Poppins" panose="00000500000000000000" pitchFamily="2" charset="0"/>
              </a:defRPr>
            </a:lvl1pPr>
          </a:lstStyle>
          <a:p>
            <a:r>
              <a:rPr lang="fr-FR" sz="5300">
                <a:solidFill>
                  <a:srgbClr val="54B48C"/>
                </a:solidFill>
                <a:latin typeface="Poppins"/>
                <a:cs typeface="Poppins"/>
              </a:rPr>
              <a:t>Critique de l’existant</a:t>
            </a:r>
          </a:p>
        </p:txBody>
      </p:sp>
      <p:sp>
        <p:nvSpPr>
          <p:cNvPr id="2" name="ZoneTexte 1">
            <a:extLst>
              <a:ext uri="{FF2B5EF4-FFF2-40B4-BE49-F238E27FC236}">
                <a16:creationId xmlns:a16="http://schemas.microsoft.com/office/drawing/2014/main" id="{A52844E1-36A3-4C56-9542-1144B50B9684}"/>
              </a:ext>
            </a:extLst>
          </p:cNvPr>
          <p:cNvSpPr txBox="1"/>
          <p:nvPr/>
        </p:nvSpPr>
        <p:spPr>
          <a:xfrm>
            <a:off x="848070" y="3118221"/>
            <a:ext cx="3463376"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panose="020B0604020202020204" pitchFamily="34" charset="0"/>
              <a:buChar char="•"/>
            </a:pPr>
            <a:r>
              <a:rPr lang="fr-FR" dirty="0">
                <a:solidFill>
                  <a:schemeClr val="bg1"/>
                </a:solidFill>
                <a:latin typeface="Poppins light"/>
                <a:ea typeface="+mn-lt"/>
                <a:cs typeface="+mn-lt"/>
              </a:rPr>
              <a:t>Interface mal organisée </a:t>
            </a:r>
            <a:endParaRPr lang="fr-FR" dirty="0">
              <a:solidFill>
                <a:schemeClr val="bg1"/>
              </a:solidFill>
              <a:latin typeface="Poppins light"/>
              <a:cs typeface="Arial"/>
            </a:endParaRPr>
          </a:p>
          <a:p>
            <a:pPr marL="285750" indent="-285750">
              <a:buFont typeface="Arial" panose="020B0604020202020204" pitchFamily="34" charset="0"/>
              <a:buChar char="•"/>
            </a:pPr>
            <a:r>
              <a:rPr lang="fr-FR" dirty="0">
                <a:solidFill>
                  <a:schemeClr val="bg1"/>
                </a:solidFill>
                <a:latin typeface="Poppins light"/>
                <a:ea typeface="+mn-lt"/>
                <a:cs typeface="+mn-lt"/>
              </a:rPr>
              <a:t>Temps de réponse très    lent </a:t>
            </a:r>
            <a:endParaRPr lang="fr-FR" dirty="0">
              <a:solidFill>
                <a:schemeClr val="bg1"/>
              </a:solidFill>
              <a:latin typeface="Poppins light"/>
              <a:cs typeface="Arial"/>
            </a:endParaRPr>
          </a:p>
          <a:p>
            <a:pPr marL="285750" indent="-285750">
              <a:buFont typeface="Arial" panose="020B0604020202020204" pitchFamily="34" charset="0"/>
              <a:buChar char="•"/>
            </a:pPr>
            <a:r>
              <a:rPr lang="fr-FR" dirty="0">
                <a:solidFill>
                  <a:schemeClr val="bg1"/>
                </a:solidFill>
                <a:latin typeface="Poppins light"/>
                <a:ea typeface="+mn-lt"/>
                <a:cs typeface="+mn-lt"/>
              </a:rPr>
              <a:t>Pas d’interaction entre Les Etudiants </a:t>
            </a:r>
            <a:endParaRPr lang="fr-FR" dirty="0">
              <a:solidFill>
                <a:schemeClr val="bg1"/>
              </a:solidFill>
              <a:latin typeface="Poppins light"/>
              <a:cs typeface="Arial"/>
            </a:endParaRPr>
          </a:p>
          <a:p>
            <a:pPr>
              <a:buFont typeface="Arial"/>
              <a:buChar char="•"/>
            </a:pPr>
            <a:endParaRPr lang="fr-FR" dirty="0">
              <a:solidFill>
                <a:schemeClr val="bg1"/>
              </a:solidFill>
              <a:cs typeface="Arial"/>
            </a:endParaRPr>
          </a:p>
          <a:p>
            <a:endParaRPr lang="fr-FR" dirty="0">
              <a:solidFill>
                <a:schemeClr val="bg1"/>
              </a:solidFill>
              <a:cs typeface="Arial"/>
            </a:endParaRPr>
          </a:p>
          <a:p>
            <a:endParaRPr lang="fr-FR" dirty="0">
              <a:cs typeface="Arial"/>
            </a:endParaRPr>
          </a:p>
        </p:txBody>
      </p:sp>
      <p:sp>
        <p:nvSpPr>
          <p:cNvPr id="3" name="ZoneTexte 2">
            <a:extLst>
              <a:ext uri="{FF2B5EF4-FFF2-40B4-BE49-F238E27FC236}">
                <a16:creationId xmlns:a16="http://schemas.microsoft.com/office/drawing/2014/main" id="{3E1F7E01-B412-479E-AC9B-80DBF7430CE7}"/>
              </a:ext>
            </a:extLst>
          </p:cNvPr>
          <p:cNvSpPr txBox="1"/>
          <p:nvPr/>
        </p:nvSpPr>
        <p:spPr>
          <a:xfrm>
            <a:off x="4603336" y="3116587"/>
            <a:ext cx="2985654"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panose="020B0604020202020204" pitchFamily="34" charset="0"/>
              <a:buChar char="•"/>
            </a:pPr>
            <a:r>
              <a:rPr lang="fr-FR" dirty="0">
                <a:solidFill>
                  <a:schemeClr val="bg1"/>
                </a:solidFill>
                <a:latin typeface="Poppins light"/>
                <a:ea typeface="+mn-lt"/>
                <a:cs typeface="+mn-lt"/>
              </a:rPr>
              <a:t>Pas d’interaction entre les Etudiants </a:t>
            </a:r>
            <a:endParaRPr lang="fr-FR" dirty="0">
              <a:solidFill>
                <a:schemeClr val="bg1"/>
              </a:solidFill>
              <a:latin typeface="Poppins light"/>
              <a:cs typeface="Arial"/>
            </a:endParaRPr>
          </a:p>
          <a:p>
            <a:pPr marL="285750" indent="-285750" algn="l">
              <a:buFont typeface="Arial" panose="020B0604020202020204" pitchFamily="34" charset="0"/>
              <a:buChar char="•"/>
            </a:pPr>
            <a:r>
              <a:rPr lang="fr-FR" dirty="0">
                <a:solidFill>
                  <a:schemeClr val="bg1"/>
                </a:solidFill>
                <a:latin typeface="Poppins light"/>
                <a:ea typeface="+mn-lt"/>
                <a:cs typeface="+mn-lt"/>
              </a:rPr>
              <a:t>Ne fournit pas toutes les informations utiles aux étudiants</a:t>
            </a:r>
          </a:p>
        </p:txBody>
      </p:sp>
      <p:sp>
        <p:nvSpPr>
          <p:cNvPr id="4" name="ZoneTexte 3">
            <a:extLst>
              <a:ext uri="{FF2B5EF4-FFF2-40B4-BE49-F238E27FC236}">
                <a16:creationId xmlns:a16="http://schemas.microsoft.com/office/drawing/2014/main" id="{251470DB-ED4F-4522-8AFC-11606546734D}"/>
              </a:ext>
            </a:extLst>
          </p:cNvPr>
          <p:cNvSpPr txBox="1"/>
          <p:nvPr/>
        </p:nvSpPr>
        <p:spPr>
          <a:xfrm>
            <a:off x="8291049" y="3119608"/>
            <a:ext cx="3415014" cy="258532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panose="020B0604020202020204" pitchFamily="34" charset="0"/>
              <a:buChar char="•"/>
            </a:pPr>
            <a:r>
              <a:rPr lang="fr-FR" dirty="0">
                <a:solidFill>
                  <a:schemeClr val="bg1"/>
                </a:solidFill>
                <a:latin typeface="Poppins light"/>
                <a:cs typeface="Poppins light"/>
              </a:rPr>
              <a:t>Réseau social uniquement pour les entreprises </a:t>
            </a:r>
            <a:endParaRPr lang="fr-FR" dirty="0">
              <a:solidFill>
                <a:schemeClr val="bg1"/>
              </a:solidFill>
              <a:latin typeface="Poppins light"/>
              <a:ea typeface="+mn-lt"/>
              <a:cs typeface="Poppins light"/>
            </a:endParaRPr>
          </a:p>
          <a:p>
            <a:pPr marL="285750" indent="-285750">
              <a:buFont typeface="Arial" panose="020B0604020202020204" pitchFamily="34" charset="0"/>
              <a:buChar char="•"/>
            </a:pPr>
            <a:r>
              <a:rPr lang="fr-FR" dirty="0">
                <a:solidFill>
                  <a:schemeClr val="bg1"/>
                </a:solidFill>
                <a:latin typeface="Poppins light"/>
                <a:cs typeface="Poppins light"/>
              </a:rPr>
              <a:t>Pour profiter des fonctionnalités avancées, il est nécessaire de payer un abonnement mensuel</a:t>
            </a:r>
            <a:endParaRPr lang="fr-FR" dirty="0">
              <a:solidFill>
                <a:schemeClr val="bg1"/>
              </a:solidFill>
              <a:latin typeface="Poppins light"/>
              <a:ea typeface="+mn-lt"/>
              <a:cs typeface="+mn-lt"/>
            </a:endParaRPr>
          </a:p>
          <a:p>
            <a:pPr algn="l"/>
            <a:endParaRPr lang="fr-FR" dirty="0">
              <a:latin typeface="Poppins light"/>
              <a:cs typeface="Arial"/>
            </a:endParaRPr>
          </a:p>
        </p:txBody>
      </p:sp>
      <p:sp>
        <p:nvSpPr>
          <p:cNvPr id="7" name="Rectangle : coins arrondis 6">
            <a:extLst>
              <a:ext uri="{FF2B5EF4-FFF2-40B4-BE49-F238E27FC236}">
                <a16:creationId xmlns:a16="http://schemas.microsoft.com/office/drawing/2014/main" id="{70413C2F-3A93-4C17-BDB1-F5D6337180D1}"/>
              </a:ext>
            </a:extLst>
          </p:cNvPr>
          <p:cNvSpPr/>
          <p:nvPr/>
        </p:nvSpPr>
        <p:spPr>
          <a:xfrm>
            <a:off x="1231161" y="1862947"/>
            <a:ext cx="2694935" cy="937468"/>
          </a:xfrm>
          <a:prstGeom prst="roundRect">
            <a:avLst/>
          </a:prstGeom>
          <a:solidFill>
            <a:schemeClr val="bg1">
              <a:lumMod val="85000"/>
            </a:schemeClr>
          </a:solidFill>
          <a:ln>
            <a:solidFill>
              <a:srgbClr val="355834"/>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fr-FR" b="1" dirty="0" err="1">
                <a:solidFill>
                  <a:schemeClr val="tx1"/>
                </a:solidFill>
                <a:latin typeface="Poppins light"/>
                <a:ea typeface="+mn-lt"/>
                <a:cs typeface="+mn-lt"/>
              </a:rPr>
              <a:t>K</a:t>
            </a:r>
            <a:r>
              <a:rPr lang="fr-FR" b="1" dirty="0" err="1">
                <a:solidFill>
                  <a:schemeClr val="tx1"/>
                </a:solidFill>
                <a:latin typeface="Poppins light"/>
                <a:cs typeface="Arial"/>
              </a:rPr>
              <a:t>onosys</a:t>
            </a:r>
            <a:endParaRPr lang="fr-FR" dirty="0" err="1">
              <a:solidFill>
                <a:schemeClr val="tx1"/>
              </a:solidFill>
              <a:latin typeface="Poppins light"/>
              <a:cs typeface="Arial"/>
            </a:endParaRPr>
          </a:p>
        </p:txBody>
      </p:sp>
      <p:sp>
        <p:nvSpPr>
          <p:cNvPr id="9" name="Rectangle : coins arrondis 8">
            <a:extLst>
              <a:ext uri="{FF2B5EF4-FFF2-40B4-BE49-F238E27FC236}">
                <a16:creationId xmlns:a16="http://schemas.microsoft.com/office/drawing/2014/main" id="{E57065C1-806A-4C10-A706-EE3F56C15B44}"/>
              </a:ext>
            </a:extLst>
          </p:cNvPr>
          <p:cNvSpPr/>
          <p:nvPr/>
        </p:nvSpPr>
        <p:spPr>
          <a:xfrm>
            <a:off x="4662120" y="1862946"/>
            <a:ext cx="2772867" cy="937468"/>
          </a:xfrm>
          <a:prstGeom prst="roundRect">
            <a:avLst/>
          </a:prstGeom>
          <a:solidFill>
            <a:schemeClr val="bg1">
              <a:lumMod val="85000"/>
            </a:schemeClr>
          </a:solidFill>
          <a:ln>
            <a:solidFill>
              <a:srgbClr val="355834"/>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fr-FR" b="1" dirty="0">
                <a:solidFill>
                  <a:schemeClr val="tx1"/>
                </a:solidFill>
                <a:latin typeface="Poppins light"/>
                <a:ea typeface="+mn-lt"/>
                <a:cs typeface="+mn-lt"/>
              </a:rPr>
              <a:t>Espace Etudiant Esprit</a:t>
            </a:r>
          </a:p>
        </p:txBody>
      </p:sp>
      <p:sp>
        <p:nvSpPr>
          <p:cNvPr id="11" name="Rectangle : coins arrondis 10">
            <a:extLst>
              <a:ext uri="{FF2B5EF4-FFF2-40B4-BE49-F238E27FC236}">
                <a16:creationId xmlns:a16="http://schemas.microsoft.com/office/drawing/2014/main" id="{ADDEB2D5-214D-485C-89D5-960A1F3CDBAC}"/>
              </a:ext>
            </a:extLst>
          </p:cNvPr>
          <p:cNvSpPr/>
          <p:nvPr/>
        </p:nvSpPr>
        <p:spPr>
          <a:xfrm>
            <a:off x="8639419" y="1862946"/>
            <a:ext cx="2720913" cy="937468"/>
          </a:xfrm>
          <a:prstGeom prst="roundRect">
            <a:avLst/>
          </a:prstGeom>
          <a:solidFill>
            <a:schemeClr val="bg1">
              <a:lumMod val="85000"/>
            </a:schemeClr>
          </a:solidFill>
          <a:ln>
            <a:solidFill>
              <a:srgbClr val="355834"/>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fr-FR" b="1" dirty="0">
                <a:solidFill>
                  <a:schemeClr val="tx1"/>
                </a:solidFill>
                <a:latin typeface="Poppins light"/>
                <a:ea typeface="+mn-lt"/>
                <a:cs typeface="+mn-lt"/>
              </a:rPr>
              <a:t>Yammer</a:t>
            </a:r>
            <a:endParaRPr lang="fr-FR" dirty="0">
              <a:solidFill>
                <a:schemeClr val="tx1"/>
              </a:solidFill>
              <a:latin typeface="Poppins light"/>
              <a:ea typeface="+mn-lt"/>
              <a:cs typeface="+mn-lt"/>
            </a:endParaRPr>
          </a:p>
        </p:txBody>
      </p:sp>
      <p:sp>
        <p:nvSpPr>
          <p:cNvPr id="10" name="Slide Number Placeholder 9">
            <a:extLst>
              <a:ext uri="{FF2B5EF4-FFF2-40B4-BE49-F238E27FC236}">
                <a16:creationId xmlns:a16="http://schemas.microsoft.com/office/drawing/2014/main" id="{4B8FB2BD-2EB1-4C0F-92DB-6B8C0AE09BA4}"/>
              </a:ext>
            </a:extLst>
          </p:cNvPr>
          <p:cNvSpPr>
            <a:spLocks noGrp="1"/>
          </p:cNvSpPr>
          <p:nvPr>
            <p:ph type="sldNum" idx="12"/>
          </p:nvPr>
        </p:nvSpPr>
        <p:spPr/>
        <p:txBody>
          <a:bodyPr/>
          <a:lstStyle/>
          <a:p>
            <a:fld id="{00000000-1234-1234-1234-123412341234}" type="slidenum">
              <a:rPr lang="fr-FR"/>
              <a:pPr marL="0" lvl="0" indent="0" algn="r" rtl="0">
                <a:spcBef>
                  <a:spcPts val="0"/>
                </a:spcBef>
                <a:spcAft>
                  <a:spcPts val="0"/>
                </a:spcAft>
                <a:buNone/>
              </a:pPr>
              <a:t>8</a:t>
            </a:fld>
            <a:endParaRPr lang="en-GB"/>
          </a:p>
        </p:txBody>
      </p:sp>
    </p:spTree>
    <p:extLst>
      <p:ext uri="{BB962C8B-B14F-4D97-AF65-F5344CB8AC3E}">
        <p14:creationId xmlns:p14="http://schemas.microsoft.com/office/powerpoint/2010/main" val="3580773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1"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C2424"/>
        </a:solidFill>
        <a:effectLst/>
      </p:bgPr>
    </p:bg>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05209F2F-8A6C-451F-822C-C9BB948C41AC}"/>
              </a:ext>
            </a:extLst>
          </p:cNvPr>
          <p:cNvCxnSpPr/>
          <p:nvPr/>
        </p:nvCxnSpPr>
        <p:spPr>
          <a:xfrm>
            <a:off x="368711" y="560439"/>
            <a:ext cx="0" cy="6105832"/>
          </a:xfrm>
          <a:prstGeom prst="line">
            <a:avLst/>
          </a:prstGeom>
          <a:ln w="254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6" name="Oval 5">
            <a:extLst>
              <a:ext uri="{FF2B5EF4-FFF2-40B4-BE49-F238E27FC236}">
                <a16:creationId xmlns:a16="http://schemas.microsoft.com/office/drawing/2014/main" id="{5FC2B8F1-986C-4884-BF7C-4716764B9538}"/>
              </a:ext>
            </a:extLst>
          </p:cNvPr>
          <p:cNvSpPr/>
          <p:nvPr/>
        </p:nvSpPr>
        <p:spPr>
          <a:xfrm>
            <a:off x="7315199" y="2424885"/>
            <a:ext cx="7315200" cy="7315200"/>
          </a:xfrm>
          <a:prstGeom prst="ellipse">
            <a:avLst/>
          </a:prstGeom>
          <a:solidFill>
            <a:srgbClr val="54B48C"/>
          </a:solidFill>
          <a:ln>
            <a:noFill/>
          </a:ln>
        </p:spPr>
        <p:txBody>
          <a:bodyPr spcFirstLastPara="1" wrap="square" lIns="121900" tIns="60933" rIns="121900" bIns="60933" anchor="ctr" anchorCtr="0">
            <a:noAutofit/>
          </a:bodyPr>
          <a:lstStyle/>
          <a:p>
            <a:pPr algn="ctr"/>
            <a:endParaRPr lang="fr-FR" sz="2667" b="1">
              <a:latin typeface="Poppins" panose="00000500000000000000" pitchFamily="2" charset="0"/>
              <a:cs typeface="Poppins" panose="00000500000000000000" pitchFamily="2" charset="0"/>
            </a:endParaRPr>
          </a:p>
        </p:txBody>
      </p:sp>
      <p:sp>
        <p:nvSpPr>
          <p:cNvPr id="7" name="Google Shape;120;p3">
            <a:extLst>
              <a:ext uri="{FF2B5EF4-FFF2-40B4-BE49-F238E27FC236}">
                <a16:creationId xmlns:a16="http://schemas.microsoft.com/office/drawing/2014/main" id="{FEBD846B-FBBC-4E0E-AFBB-F99DDC62B775}"/>
              </a:ext>
            </a:extLst>
          </p:cNvPr>
          <p:cNvSpPr/>
          <p:nvPr/>
        </p:nvSpPr>
        <p:spPr>
          <a:xfrm>
            <a:off x="1029696" y="1518353"/>
            <a:ext cx="1097280" cy="1097280"/>
          </a:xfrm>
          <a:prstGeom prst="ellipse">
            <a:avLst/>
          </a:prstGeom>
          <a:solidFill>
            <a:srgbClr val="54B48C"/>
          </a:solidFill>
          <a:ln>
            <a:noFill/>
          </a:ln>
        </p:spPr>
        <p:txBody>
          <a:bodyPr spcFirstLastPara="1" wrap="square" lIns="121900" tIns="60933" rIns="121900" bIns="60933" anchor="ctr" anchorCtr="0">
            <a:noAutofit/>
          </a:bodyPr>
          <a:lstStyle/>
          <a:p>
            <a:pPr algn="ctr"/>
            <a:r>
              <a:rPr lang="fr-FR" sz="2667" b="1">
                <a:solidFill>
                  <a:schemeClr val="lt1"/>
                </a:solidFill>
                <a:latin typeface="Poppins" panose="00000500000000000000" pitchFamily="2" charset="0"/>
                <a:ea typeface="Calibri"/>
                <a:cs typeface="Poppins" panose="00000500000000000000" pitchFamily="2" charset="0"/>
                <a:sym typeface="Calibri"/>
              </a:rPr>
              <a:t>3</a:t>
            </a:r>
            <a:endParaRPr sz="2400" b="1">
              <a:solidFill>
                <a:schemeClr val="lt1"/>
              </a:solidFill>
              <a:latin typeface="Poppins" panose="00000500000000000000" pitchFamily="2" charset="0"/>
              <a:ea typeface="Calibri"/>
              <a:cs typeface="Poppins" panose="00000500000000000000" pitchFamily="2" charset="0"/>
              <a:sym typeface="Calibri"/>
            </a:endParaRPr>
          </a:p>
        </p:txBody>
      </p:sp>
      <p:sp>
        <p:nvSpPr>
          <p:cNvPr id="8" name="Google Shape;121;p3">
            <a:extLst>
              <a:ext uri="{FF2B5EF4-FFF2-40B4-BE49-F238E27FC236}">
                <a16:creationId xmlns:a16="http://schemas.microsoft.com/office/drawing/2014/main" id="{4C17624E-51CD-4123-A760-DF9D35D37FE9}"/>
              </a:ext>
            </a:extLst>
          </p:cNvPr>
          <p:cNvSpPr txBox="1"/>
          <p:nvPr/>
        </p:nvSpPr>
        <p:spPr>
          <a:xfrm>
            <a:off x="2586360" y="1595097"/>
            <a:ext cx="6197640" cy="943730"/>
          </a:xfrm>
          <a:prstGeom prst="rect">
            <a:avLst/>
          </a:prstGeom>
          <a:noFill/>
          <a:ln>
            <a:noFill/>
          </a:ln>
        </p:spPr>
        <p:txBody>
          <a:bodyPr spcFirstLastPara="1" wrap="square" lIns="121900" tIns="60933" rIns="121900" bIns="60933" anchor="t" anchorCtr="0">
            <a:spAutoFit/>
          </a:bodyPr>
          <a:lstStyle>
            <a:defPPr marR="0" lvl="0" algn="l" rtl="0">
              <a:lnSpc>
                <a:spcPct val="100000"/>
              </a:lnSpc>
              <a:spcBef>
                <a:spcPts val="0"/>
              </a:spcBef>
              <a:spcAft>
                <a:spcPts val="0"/>
              </a:spcAft>
              <a:defRPr/>
            </a:defPPr>
            <a:lvl1pPr marL="0" indent="0">
              <a:buNone/>
              <a:defRPr sz="4400" b="1">
                <a:solidFill>
                  <a:srgbClr val="9C0404"/>
                </a:solidFill>
                <a:latin typeface="Poppins" panose="00000500000000000000" pitchFamily="2" charset="0"/>
                <a:ea typeface="Calibri"/>
                <a:cs typeface="Poppins" panose="00000500000000000000" pitchFamily="2" charset="0"/>
              </a:defRPr>
            </a:lvl1pPr>
          </a:lstStyle>
          <a:p>
            <a:r>
              <a:rPr lang="fr-FR" sz="5333">
                <a:solidFill>
                  <a:schemeClr val="bg1">
                    <a:lumMod val="95000"/>
                  </a:schemeClr>
                </a:solidFill>
                <a:latin typeface="Poppins"/>
                <a:cs typeface="Poppins"/>
              </a:rPr>
              <a:t>Problématique </a:t>
            </a:r>
          </a:p>
        </p:txBody>
      </p:sp>
      <p:cxnSp>
        <p:nvCxnSpPr>
          <p:cNvPr id="2" name="Straight Arrow Connector 1">
            <a:extLst>
              <a:ext uri="{FF2B5EF4-FFF2-40B4-BE49-F238E27FC236}">
                <a16:creationId xmlns:a16="http://schemas.microsoft.com/office/drawing/2014/main" id="{AD5B6394-A0BE-4B08-B330-FF3CA20D9CE8}"/>
              </a:ext>
            </a:extLst>
          </p:cNvPr>
          <p:cNvCxnSpPr>
            <a:cxnSpLocks/>
          </p:cNvCxnSpPr>
          <p:nvPr/>
        </p:nvCxnSpPr>
        <p:spPr>
          <a:xfrm flipH="1">
            <a:off x="1536315" y="2526786"/>
            <a:ext cx="29158" cy="3098164"/>
          </a:xfrm>
          <a:prstGeom prst="straightConnector1">
            <a:avLst/>
          </a:prstGeom>
          <a:ln w="57150">
            <a:solidFill>
              <a:srgbClr val="54B48C"/>
            </a:solidFill>
          </a:ln>
        </p:spPr>
        <p:style>
          <a:lnRef idx="1">
            <a:schemeClr val="accent1"/>
          </a:lnRef>
          <a:fillRef idx="0">
            <a:schemeClr val="accent1"/>
          </a:fillRef>
          <a:effectRef idx="0">
            <a:schemeClr val="accent1"/>
          </a:effectRef>
          <a:fontRef idx="minor">
            <a:schemeClr val="tx1"/>
          </a:fontRef>
        </p:style>
      </p:cxnSp>
      <p:cxnSp>
        <p:nvCxnSpPr>
          <p:cNvPr id="3" name="Straight Arrow Connector 2">
            <a:extLst>
              <a:ext uri="{FF2B5EF4-FFF2-40B4-BE49-F238E27FC236}">
                <a16:creationId xmlns:a16="http://schemas.microsoft.com/office/drawing/2014/main" id="{F66A0546-0145-4088-9C59-9766C1202149}"/>
              </a:ext>
            </a:extLst>
          </p:cNvPr>
          <p:cNvCxnSpPr/>
          <p:nvPr/>
        </p:nvCxnSpPr>
        <p:spPr>
          <a:xfrm flipV="1">
            <a:off x="1536315" y="3356535"/>
            <a:ext cx="515155" cy="0"/>
          </a:xfrm>
          <a:prstGeom prst="straightConnector1">
            <a:avLst/>
          </a:prstGeom>
          <a:ln w="57150">
            <a:solidFill>
              <a:srgbClr val="54B48C"/>
            </a:solidFill>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126F6AB0-725B-4C3B-8828-37B6D794145D}"/>
              </a:ext>
            </a:extLst>
          </p:cNvPr>
          <p:cNvCxnSpPr>
            <a:cxnSpLocks/>
          </p:cNvCxnSpPr>
          <p:nvPr/>
        </p:nvCxnSpPr>
        <p:spPr>
          <a:xfrm flipV="1">
            <a:off x="1536315" y="4504901"/>
            <a:ext cx="515155" cy="0"/>
          </a:xfrm>
          <a:prstGeom prst="straightConnector1">
            <a:avLst/>
          </a:prstGeom>
          <a:ln w="57150">
            <a:solidFill>
              <a:srgbClr val="54B48C"/>
            </a:solidFill>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702A69FE-3B72-42A9-B2C1-E380F9CD2D52}"/>
              </a:ext>
            </a:extLst>
          </p:cNvPr>
          <p:cNvCxnSpPr>
            <a:cxnSpLocks/>
          </p:cNvCxnSpPr>
          <p:nvPr/>
        </p:nvCxnSpPr>
        <p:spPr>
          <a:xfrm flipV="1">
            <a:off x="1504118" y="5624950"/>
            <a:ext cx="515155" cy="0"/>
          </a:xfrm>
          <a:prstGeom prst="straightConnector1">
            <a:avLst/>
          </a:prstGeom>
          <a:ln w="57150">
            <a:solidFill>
              <a:srgbClr val="54B48C"/>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55CEEE28-2896-4599-8CEA-108E36C8CEE6}"/>
              </a:ext>
            </a:extLst>
          </p:cNvPr>
          <p:cNvSpPr txBox="1"/>
          <p:nvPr/>
        </p:nvSpPr>
        <p:spPr>
          <a:xfrm>
            <a:off x="2277414" y="3114541"/>
            <a:ext cx="5780466"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sz="2000" dirty="0">
                <a:solidFill>
                  <a:schemeClr val="bg1">
                    <a:lumMod val="95000"/>
                  </a:schemeClr>
                </a:solidFill>
                <a:latin typeface="Poppins light"/>
                <a:ea typeface="+mn-lt"/>
                <a:cs typeface="+mn-lt"/>
              </a:rPr>
              <a:t>Les groupes Facebook sont toxiques et haineux</a:t>
            </a:r>
            <a:endParaRPr lang="en-US" sz="2000" dirty="0">
              <a:solidFill>
                <a:schemeClr val="bg1">
                  <a:lumMod val="95000"/>
                </a:schemeClr>
              </a:solidFill>
              <a:latin typeface="Poppins light"/>
              <a:cs typeface="Arial"/>
            </a:endParaRPr>
          </a:p>
        </p:txBody>
      </p:sp>
      <p:sp>
        <p:nvSpPr>
          <p:cNvPr id="11" name="TextBox 10">
            <a:extLst>
              <a:ext uri="{FF2B5EF4-FFF2-40B4-BE49-F238E27FC236}">
                <a16:creationId xmlns:a16="http://schemas.microsoft.com/office/drawing/2014/main" id="{A21DC494-8EF5-4CBF-81B0-2DFFA000FD0C}"/>
              </a:ext>
            </a:extLst>
          </p:cNvPr>
          <p:cNvSpPr txBox="1"/>
          <p:nvPr/>
        </p:nvSpPr>
        <p:spPr>
          <a:xfrm>
            <a:off x="2202287" y="4241443"/>
            <a:ext cx="5179452"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sz="2000" dirty="0">
                <a:solidFill>
                  <a:schemeClr val="bg1">
                    <a:lumMod val="95000"/>
                  </a:schemeClr>
                </a:solidFill>
                <a:latin typeface="Poppins light"/>
                <a:ea typeface="+mn-lt"/>
                <a:cs typeface="+mn-lt"/>
              </a:rPr>
              <a:t>Les étudiants reçoivent des spams par e-mail</a:t>
            </a:r>
            <a:endParaRPr lang="en-US" sz="2000" dirty="0">
              <a:solidFill>
                <a:schemeClr val="bg1">
                  <a:lumMod val="95000"/>
                </a:schemeClr>
              </a:solidFill>
              <a:latin typeface="Poppins light"/>
              <a:ea typeface="+mn-lt"/>
              <a:cs typeface="+mn-lt"/>
            </a:endParaRPr>
          </a:p>
        </p:txBody>
      </p:sp>
      <p:sp>
        <p:nvSpPr>
          <p:cNvPr id="14" name="TextBox 13">
            <a:extLst>
              <a:ext uri="{FF2B5EF4-FFF2-40B4-BE49-F238E27FC236}">
                <a16:creationId xmlns:a16="http://schemas.microsoft.com/office/drawing/2014/main" id="{80F6B257-58EC-428A-81A1-C23C63EB2F93}"/>
              </a:ext>
            </a:extLst>
          </p:cNvPr>
          <p:cNvSpPr txBox="1"/>
          <p:nvPr/>
        </p:nvSpPr>
        <p:spPr>
          <a:xfrm>
            <a:off x="2127161" y="5396914"/>
            <a:ext cx="5018467"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sz="2000" dirty="0">
                <a:solidFill>
                  <a:schemeClr val="bg1">
                    <a:lumMod val="95000"/>
                  </a:schemeClr>
                </a:solidFill>
                <a:latin typeface="Poppins light"/>
                <a:ea typeface="+mn-lt"/>
                <a:cs typeface="+mn-lt"/>
              </a:rPr>
              <a:t>Les espaces étudiants sont pour stocker les informations personnelles des étudiants</a:t>
            </a:r>
            <a:endParaRPr lang="en-US" sz="2000" dirty="0">
              <a:solidFill>
                <a:schemeClr val="bg1">
                  <a:lumMod val="95000"/>
                </a:schemeClr>
              </a:solidFill>
              <a:latin typeface="Poppins light"/>
              <a:ea typeface="+mn-lt"/>
              <a:cs typeface="+mn-lt"/>
            </a:endParaRPr>
          </a:p>
        </p:txBody>
      </p:sp>
      <p:sp>
        <p:nvSpPr>
          <p:cNvPr id="12" name="Slide Number Placeholder 11">
            <a:extLst>
              <a:ext uri="{FF2B5EF4-FFF2-40B4-BE49-F238E27FC236}">
                <a16:creationId xmlns:a16="http://schemas.microsoft.com/office/drawing/2014/main" id="{06780D7B-1B54-43D2-9F27-7810DBE40531}"/>
              </a:ext>
            </a:extLst>
          </p:cNvPr>
          <p:cNvSpPr>
            <a:spLocks noGrp="1"/>
          </p:cNvSpPr>
          <p:nvPr>
            <p:ph type="sldNum" idx="12"/>
          </p:nvPr>
        </p:nvSpPr>
        <p:spPr/>
        <p:txBody>
          <a:bodyPr/>
          <a:lstStyle/>
          <a:p>
            <a:fld id="{00000000-1234-1234-1234-123412341234}" type="slidenum">
              <a:rPr lang="fr-FR"/>
              <a:pPr marL="0" lvl="0" indent="0" algn="r" rtl="0">
                <a:spcBef>
                  <a:spcPts val="0"/>
                </a:spcBef>
                <a:spcAft>
                  <a:spcPts val="0"/>
                </a:spcAft>
                <a:buNone/>
              </a:pPr>
              <a:t>9</a:t>
            </a:fld>
            <a:endParaRPr lang="en-GB"/>
          </a:p>
        </p:txBody>
      </p:sp>
    </p:spTree>
    <p:extLst>
      <p:ext uri="{BB962C8B-B14F-4D97-AF65-F5344CB8AC3E}">
        <p14:creationId xmlns:p14="http://schemas.microsoft.com/office/powerpoint/2010/main" val="12462049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additive="base">
                                        <p:cTn id="12" dur="500" fill="hold"/>
                                        <p:tgtEl>
                                          <p:spTgt spid="11"/>
                                        </p:tgtEl>
                                        <p:attrNameLst>
                                          <p:attrName>ppt_x</p:attrName>
                                        </p:attrNameLst>
                                      </p:cBhvr>
                                      <p:tavLst>
                                        <p:tav tm="0">
                                          <p:val>
                                            <p:strVal val="#ppt_x"/>
                                          </p:val>
                                        </p:tav>
                                        <p:tav tm="100000">
                                          <p:val>
                                            <p:strVal val="#ppt_x"/>
                                          </p:val>
                                        </p:tav>
                                      </p:tavLst>
                                    </p:anim>
                                    <p:anim calcmode="lin" valueType="num">
                                      <p:cBhvr additive="base">
                                        <p:cTn id="13" dur="500" fill="hold"/>
                                        <p:tgtEl>
                                          <p:spTgt spid="11"/>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grpId="0" nodeType="afterEffect">
                                  <p:stCondLst>
                                    <p:cond delay="0"/>
                                  </p:stCondLst>
                                  <p:childTnLst>
                                    <p:set>
                                      <p:cBhvr>
                                        <p:cTn id="16" dur="1" fill="hold">
                                          <p:stCondLst>
                                            <p:cond delay="0"/>
                                          </p:stCondLst>
                                        </p:cTn>
                                        <p:tgtEl>
                                          <p:spTgt spid="14"/>
                                        </p:tgtEl>
                                        <p:attrNameLst>
                                          <p:attrName>style.visibility</p:attrName>
                                        </p:attrNameLst>
                                      </p:cBhvr>
                                      <p:to>
                                        <p:strVal val="visible"/>
                                      </p:to>
                                    </p:set>
                                    <p:anim calcmode="lin" valueType="num">
                                      <p:cBhvr additive="base">
                                        <p:cTn id="17" dur="500" fill="hold"/>
                                        <p:tgtEl>
                                          <p:spTgt spid="14"/>
                                        </p:tgtEl>
                                        <p:attrNameLst>
                                          <p:attrName>ppt_x</p:attrName>
                                        </p:attrNameLst>
                                      </p:cBhvr>
                                      <p:tavLst>
                                        <p:tav tm="0">
                                          <p:val>
                                            <p:strVal val="#ppt_x"/>
                                          </p:val>
                                        </p:tav>
                                        <p:tav tm="100000">
                                          <p:val>
                                            <p:strVal val="#ppt_x"/>
                                          </p:val>
                                        </p:tav>
                                      </p:tavLst>
                                    </p:anim>
                                    <p:anim calcmode="lin" valueType="num">
                                      <p:cBhvr additive="base">
                                        <p:cTn id="1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1" grpId="0"/>
      <p:bldP spid="14"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158</TotalTime>
  <Words>732</Words>
  <Application>Microsoft Office PowerPoint</Application>
  <PresentationFormat>Widescreen</PresentationFormat>
  <Paragraphs>212</Paragraphs>
  <Slides>31</Slides>
  <Notes>29</Notes>
  <HiddenSlides>0</HiddenSlides>
  <MMClips>1</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31</vt:i4>
      </vt:variant>
    </vt:vector>
  </HeadingPairs>
  <TitlesOfParts>
    <vt:vector size="43" baseType="lpstr">
      <vt:lpstr>Arial</vt:lpstr>
      <vt:lpstr>Arial,Sans-Serif</vt:lpstr>
      <vt:lpstr>Calibri</vt:lpstr>
      <vt:lpstr>Calibri Light</vt:lpstr>
      <vt:lpstr>inherit</vt:lpstr>
      <vt:lpstr>noto-serif</vt:lpstr>
      <vt:lpstr>Poppins</vt:lpstr>
      <vt:lpstr>Poppins light</vt:lpstr>
      <vt:lpstr>Poppins SemiBold</vt:lpstr>
      <vt:lpstr>Wingdings</vt:lpstr>
      <vt:lpstr>Office Theme</vt:lpstr>
      <vt:lpstr>Thème Office</vt:lpstr>
      <vt:lpstr>Projet PiDev</vt:lpstr>
      <vt:lpstr>Plan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Identification des acteurs</vt:lpstr>
      <vt:lpstr>Les besoins fonctionnels</vt:lpstr>
      <vt:lpstr>Les besoins non fonctionnels</vt:lpstr>
      <vt:lpstr>PowerPoint Presentation</vt:lpstr>
      <vt:lpstr>Module 1 : Gestion des utilisateurs</vt:lpstr>
      <vt:lpstr>Module 2 : Gestion des clubs</vt:lpstr>
      <vt:lpstr>Module 3 : Gestion des classes</vt:lpstr>
      <vt:lpstr>Module 4 : </vt:lpstr>
      <vt:lpstr>Module 5 : Gestion du forum</vt:lpstr>
      <vt:lpstr>Module 6 : </vt:lpstr>
      <vt:lpstr>Module 7 : </vt:lpstr>
      <vt:lpstr>PowerPoint Presentation</vt:lpstr>
      <vt:lpstr>Application Web</vt:lpstr>
      <vt:lpstr>Application Mobile </vt:lpstr>
      <vt:lpstr>Application Desktop</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Espace Etudiant </dc:title>
  <dc:creator>Eslem Nabitt</dc:creator>
  <cp:lastModifiedBy>Meriam Ben Ida</cp:lastModifiedBy>
  <cp:revision>208</cp:revision>
  <dcterms:created xsi:type="dcterms:W3CDTF">2022-01-26T21:18:52Z</dcterms:created>
  <dcterms:modified xsi:type="dcterms:W3CDTF">2022-02-05T15:03:17Z</dcterms:modified>
</cp:coreProperties>
</file>